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45" r:id="rId2"/>
    <p:sldId id="322" r:id="rId3"/>
    <p:sldId id="323" r:id="rId4"/>
    <p:sldId id="301" r:id="rId5"/>
    <p:sldId id="320" r:id="rId6"/>
    <p:sldId id="327" r:id="rId7"/>
    <p:sldId id="337" r:id="rId8"/>
    <p:sldId id="340" r:id="rId9"/>
    <p:sldId id="341" r:id="rId10"/>
    <p:sldId id="342" r:id="rId11"/>
    <p:sldId id="343" r:id="rId12"/>
    <p:sldId id="344" r:id="rId13"/>
    <p:sldId id="362" r:id="rId14"/>
    <p:sldId id="351" r:id="rId15"/>
    <p:sldId id="352" r:id="rId16"/>
    <p:sldId id="353" r:id="rId17"/>
    <p:sldId id="354" r:id="rId18"/>
    <p:sldId id="358" r:id="rId19"/>
    <p:sldId id="359" r:id="rId20"/>
    <p:sldId id="360" r:id="rId21"/>
    <p:sldId id="364" r:id="rId22"/>
    <p:sldId id="365" r:id="rId23"/>
    <p:sldId id="366" r:id="rId24"/>
    <p:sldId id="367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0C3"/>
    <a:srgbClr val="BC5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9455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7A7EB-D851-4F5F-B181-CCA9B7C995A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84789D3-7D98-45E5-A04B-AF9350AFEDB3}">
      <dgm:prSet phldrT="[Texto]"/>
      <dgm:spPr/>
      <dgm:t>
        <a:bodyPr/>
        <a:lstStyle/>
        <a:p>
          <a:r>
            <a:rPr lang="es-MX" b="1" dirty="0" smtClean="0"/>
            <a:t>Funcionamiento Administrativo</a:t>
          </a:r>
          <a:endParaRPr lang="es-MX" b="1" dirty="0"/>
        </a:p>
      </dgm:t>
    </dgm:pt>
    <dgm:pt modelId="{97D0EEC8-D296-4A7B-B4B2-29E58A162A88}" type="parTrans" cxnId="{B42140AE-2E25-4196-B8AB-EF1F49329BE7}">
      <dgm:prSet/>
      <dgm:spPr/>
      <dgm:t>
        <a:bodyPr/>
        <a:lstStyle/>
        <a:p>
          <a:endParaRPr lang="es-MX"/>
        </a:p>
      </dgm:t>
    </dgm:pt>
    <dgm:pt modelId="{511CA7A9-4CB0-4DA8-B0FD-DA7A0A7A3A0F}" type="sibTrans" cxnId="{B42140AE-2E25-4196-B8AB-EF1F49329BE7}">
      <dgm:prSet/>
      <dgm:spPr/>
      <dgm:t>
        <a:bodyPr/>
        <a:lstStyle/>
        <a:p>
          <a:endParaRPr lang="es-MX"/>
        </a:p>
      </dgm:t>
    </dgm:pt>
    <dgm:pt modelId="{79663798-11B1-4CC6-A345-8C0AAE9D2499}">
      <dgm:prSet phldrT="[Texto]"/>
      <dgm:spPr/>
      <dgm:t>
        <a:bodyPr/>
        <a:lstStyle/>
        <a:p>
          <a:r>
            <a:rPr lang="es-MX" dirty="0" smtClean="0"/>
            <a:t>Organización municipal</a:t>
          </a:r>
          <a:endParaRPr lang="es-MX" dirty="0"/>
        </a:p>
      </dgm:t>
    </dgm:pt>
    <dgm:pt modelId="{FE4CAFAA-407A-4D44-B32E-85730CF5B3E4}" type="parTrans" cxnId="{616600CF-57F2-49EB-967C-B66E120B8518}">
      <dgm:prSet/>
      <dgm:spPr/>
      <dgm:t>
        <a:bodyPr/>
        <a:lstStyle/>
        <a:p>
          <a:endParaRPr lang="es-MX"/>
        </a:p>
      </dgm:t>
    </dgm:pt>
    <dgm:pt modelId="{E800E44E-6C43-4915-A6C7-DD9CF8DE66BF}" type="sibTrans" cxnId="{616600CF-57F2-49EB-967C-B66E120B8518}">
      <dgm:prSet/>
      <dgm:spPr/>
      <dgm:t>
        <a:bodyPr/>
        <a:lstStyle/>
        <a:p>
          <a:endParaRPr lang="es-MX"/>
        </a:p>
      </dgm:t>
    </dgm:pt>
    <dgm:pt modelId="{C1CB772E-BAEB-4925-982E-7EBA88C0B167}">
      <dgm:prSet phldrT="[Texto]"/>
      <dgm:spPr/>
      <dgm:t>
        <a:bodyPr/>
        <a:lstStyle/>
        <a:p>
          <a:r>
            <a:rPr lang="es-MX" b="1" dirty="0" smtClean="0"/>
            <a:t>Prestación de Servicios Públicos</a:t>
          </a:r>
          <a:endParaRPr lang="es-MX" b="1" dirty="0"/>
        </a:p>
      </dgm:t>
    </dgm:pt>
    <dgm:pt modelId="{4EB834E8-2AD6-4290-A3FC-52BE4D279E29}" type="parTrans" cxnId="{F1D757FA-AFCC-45B8-B199-7CD6FF30A25C}">
      <dgm:prSet/>
      <dgm:spPr/>
      <dgm:t>
        <a:bodyPr/>
        <a:lstStyle/>
        <a:p>
          <a:endParaRPr lang="es-MX"/>
        </a:p>
      </dgm:t>
    </dgm:pt>
    <dgm:pt modelId="{001B7877-C719-4819-AC90-714601A61E79}" type="sibTrans" cxnId="{F1D757FA-AFCC-45B8-B199-7CD6FF30A25C}">
      <dgm:prSet/>
      <dgm:spPr/>
      <dgm:t>
        <a:bodyPr/>
        <a:lstStyle/>
        <a:p>
          <a:endParaRPr lang="es-MX"/>
        </a:p>
      </dgm:t>
    </dgm:pt>
    <dgm:pt modelId="{AF1D3103-3F48-47E9-AAB6-259F0DE1AE9E}">
      <dgm:prSet phldrT="[Texto]"/>
      <dgm:spPr/>
      <dgm:t>
        <a:bodyPr/>
        <a:lstStyle/>
        <a:p>
          <a:r>
            <a:rPr lang="es-MX" dirty="0" smtClean="0"/>
            <a:t>Agua potable y alcantarillado</a:t>
          </a:r>
          <a:endParaRPr lang="es-MX" dirty="0"/>
        </a:p>
      </dgm:t>
    </dgm:pt>
    <dgm:pt modelId="{1CA8032E-8018-4E91-AB79-8C912156666A}" type="parTrans" cxnId="{B622016E-9896-4FA5-B8EA-2608E815013E}">
      <dgm:prSet/>
      <dgm:spPr/>
      <dgm:t>
        <a:bodyPr/>
        <a:lstStyle/>
        <a:p>
          <a:endParaRPr lang="es-MX"/>
        </a:p>
      </dgm:t>
    </dgm:pt>
    <dgm:pt modelId="{1B210562-0959-4438-86F7-7894E8A25B4B}" type="sibTrans" cxnId="{B622016E-9896-4FA5-B8EA-2608E815013E}">
      <dgm:prSet/>
      <dgm:spPr/>
      <dgm:t>
        <a:bodyPr/>
        <a:lstStyle/>
        <a:p>
          <a:endParaRPr lang="es-MX"/>
        </a:p>
      </dgm:t>
    </dgm:pt>
    <dgm:pt modelId="{6C4EB66D-F353-4EA6-B9A5-4CEF653D638E}">
      <dgm:prSet phldrT="[Texto]"/>
      <dgm:spPr/>
      <dgm:t>
        <a:bodyPr/>
        <a:lstStyle/>
        <a:p>
          <a:r>
            <a:rPr lang="es-MX" b="1" dirty="0" smtClean="0"/>
            <a:t>Realización de Obras Públicas</a:t>
          </a:r>
          <a:endParaRPr lang="es-MX" b="1" dirty="0"/>
        </a:p>
      </dgm:t>
    </dgm:pt>
    <dgm:pt modelId="{F0760DEA-65B8-4950-941A-79D80BCF83F1}" type="parTrans" cxnId="{6D15A11F-8CAD-4768-BE6A-259D755C6C31}">
      <dgm:prSet/>
      <dgm:spPr/>
      <dgm:t>
        <a:bodyPr/>
        <a:lstStyle/>
        <a:p>
          <a:endParaRPr lang="es-MX"/>
        </a:p>
      </dgm:t>
    </dgm:pt>
    <dgm:pt modelId="{12A4E7AC-278D-4156-964A-935E504183ED}" type="sibTrans" cxnId="{6D15A11F-8CAD-4768-BE6A-259D755C6C31}">
      <dgm:prSet/>
      <dgm:spPr/>
      <dgm:t>
        <a:bodyPr/>
        <a:lstStyle/>
        <a:p>
          <a:endParaRPr lang="es-MX"/>
        </a:p>
      </dgm:t>
    </dgm:pt>
    <dgm:pt modelId="{4674EB4B-19AB-43BB-B1E2-D5F14198D839}">
      <dgm:prSet phldrT="[Texto]"/>
      <dgm:spPr/>
      <dgm:t>
        <a:bodyPr/>
        <a:lstStyle/>
        <a:p>
          <a:r>
            <a:rPr lang="es-MX" dirty="0" smtClean="0"/>
            <a:t>Construcción de Escuelas</a:t>
          </a:r>
          <a:endParaRPr lang="es-MX" dirty="0"/>
        </a:p>
      </dgm:t>
    </dgm:pt>
    <dgm:pt modelId="{9136C6E3-3CFD-4CAD-80CB-3CBC2A6DF4BD}" type="parTrans" cxnId="{D5130375-F843-4890-A291-73D1562BE08E}">
      <dgm:prSet/>
      <dgm:spPr/>
      <dgm:t>
        <a:bodyPr/>
        <a:lstStyle/>
        <a:p>
          <a:endParaRPr lang="es-MX"/>
        </a:p>
      </dgm:t>
    </dgm:pt>
    <dgm:pt modelId="{3BC34CAD-7F79-4BE8-AAEC-BB731D279993}" type="sibTrans" cxnId="{D5130375-F843-4890-A291-73D1562BE08E}">
      <dgm:prSet/>
      <dgm:spPr/>
      <dgm:t>
        <a:bodyPr/>
        <a:lstStyle/>
        <a:p>
          <a:endParaRPr lang="es-MX"/>
        </a:p>
      </dgm:t>
    </dgm:pt>
    <dgm:pt modelId="{31B85119-D36E-4347-A03C-8FEC73252E50}">
      <dgm:prSet phldrT="[Texto]"/>
      <dgm:spPr/>
      <dgm:t>
        <a:bodyPr/>
        <a:lstStyle/>
        <a:p>
          <a:r>
            <a:rPr lang="es-MX" dirty="0" smtClean="0"/>
            <a:t>Capacitación de autoridades y funcionarios municipales</a:t>
          </a:r>
          <a:endParaRPr lang="es-MX" dirty="0"/>
        </a:p>
      </dgm:t>
    </dgm:pt>
    <dgm:pt modelId="{DABF1241-51BC-4EB6-8866-C5274E696C6D}" type="parTrans" cxnId="{B5F97C02-EBA6-4A77-A194-9BC198C167E0}">
      <dgm:prSet/>
      <dgm:spPr/>
      <dgm:t>
        <a:bodyPr/>
        <a:lstStyle/>
        <a:p>
          <a:endParaRPr lang="es-MX"/>
        </a:p>
      </dgm:t>
    </dgm:pt>
    <dgm:pt modelId="{64AECD01-1091-480C-98D2-036070B4533F}" type="sibTrans" cxnId="{B5F97C02-EBA6-4A77-A194-9BC198C167E0}">
      <dgm:prSet/>
      <dgm:spPr/>
      <dgm:t>
        <a:bodyPr/>
        <a:lstStyle/>
        <a:p>
          <a:endParaRPr lang="es-MX"/>
        </a:p>
      </dgm:t>
    </dgm:pt>
    <dgm:pt modelId="{90FB0C14-EEA8-41BD-8311-A025389D5EBA}">
      <dgm:prSet phldrT="[Texto]"/>
      <dgm:spPr/>
      <dgm:t>
        <a:bodyPr/>
        <a:lstStyle/>
        <a:p>
          <a:r>
            <a:rPr lang="es-MX" dirty="0" smtClean="0"/>
            <a:t>Participación ciudadana</a:t>
          </a:r>
          <a:endParaRPr lang="es-MX" dirty="0"/>
        </a:p>
      </dgm:t>
    </dgm:pt>
    <dgm:pt modelId="{B6EC7808-358A-49A8-A62B-89BA01FF6CFE}" type="parTrans" cxnId="{02197B45-9F00-4E0F-8D76-BD49362B6A86}">
      <dgm:prSet/>
      <dgm:spPr/>
      <dgm:t>
        <a:bodyPr/>
        <a:lstStyle/>
        <a:p>
          <a:endParaRPr lang="es-MX"/>
        </a:p>
      </dgm:t>
    </dgm:pt>
    <dgm:pt modelId="{270BD5F3-1B56-4C07-9E4B-FBE1189B6225}" type="sibTrans" cxnId="{02197B45-9F00-4E0F-8D76-BD49362B6A86}">
      <dgm:prSet/>
      <dgm:spPr/>
      <dgm:t>
        <a:bodyPr/>
        <a:lstStyle/>
        <a:p>
          <a:endParaRPr lang="es-MX"/>
        </a:p>
      </dgm:t>
    </dgm:pt>
    <dgm:pt modelId="{AAF18D81-C689-462A-A8FA-E004706A3203}">
      <dgm:prSet phldrT="[Texto]"/>
      <dgm:spPr/>
      <dgm:t>
        <a:bodyPr/>
        <a:lstStyle/>
        <a:p>
          <a:endParaRPr lang="es-MX" dirty="0"/>
        </a:p>
      </dgm:t>
    </dgm:pt>
    <dgm:pt modelId="{5B08F3C6-552E-4DD5-8E66-BFDE3D45F5F3}" type="parTrans" cxnId="{6C72E198-186F-4B75-B380-6169D178FD1D}">
      <dgm:prSet/>
      <dgm:spPr/>
      <dgm:t>
        <a:bodyPr/>
        <a:lstStyle/>
        <a:p>
          <a:endParaRPr lang="es-MX"/>
        </a:p>
      </dgm:t>
    </dgm:pt>
    <dgm:pt modelId="{00F2C0B8-451D-4E06-B5FF-3191EB17A07F}" type="sibTrans" cxnId="{6C72E198-186F-4B75-B380-6169D178FD1D}">
      <dgm:prSet/>
      <dgm:spPr/>
      <dgm:t>
        <a:bodyPr/>
        <a:lstStyle/>
        <a:p>
          <a:endParaRPr lang="es-MX"/>
        </a:p>
      </dgm:t>
    </dgm:pt>
    <dgm:pt modelId="{78141FF4-452A-48E8-AB22-43A621220AD4}">
      <dgm:prSet phldrT="[Texto]"/>
      <dgm:spPr/>
      <dgm:t>
        <a:bodyPr/>
        <a:lstStyle/>
        <a:p>
          <a:r>
            <a:rPr lang="es-MX" dirty="0" smtClean="0"/>
            <a:t>Reglamentación</a:t>
          </a:r>
          <a:endParaRPr lang="es-MX" dirty="0"/>
        </a:p>
      </dgm:t>
    </dgm:pt>
    <dgm:pt modelId="{4F554313-2BFA-4AEF-9393-C28462236BDD}" type="parTrans" cxnId="{DCA42E5B-3E34-47EC-9C03-7A034D779636}">
      <dgm:prSet/>
      <dgm:spPr/>
      <dgm:t>
        <a:bodyPr/>
        <a:lstStyle/>
        <a:p>
          <a:endParaRPr lang="es-MX"/>
        </a:p>
      </dgm:t>
    </dgm:pt>
    <dgm:pt modelId="{A09B555E-6649-48EA-9342-C7388A7F4AD9}" type="sibTrans" cxnId="{DCA42E5B-3E34-47EC-9C03-7A034D779636}">
      <dgm:prSet/>
      <dgm:spPr/>
      <dgm:t>
        <a:bodyPr/>
        <a:lstStyle/>
        <a:p>
          <a:endParaRPr lang="es-MX"/>
        </a:p>
      </dgm:t>
    </dgm:pt>
    <dgm:pt modelId="{A340FDD4-7258-4E08-8E54-238BAB4EA574}">
      <dgm:prSet phldrT="[Texto]"/>
      <dgm:spPr/>
      <dgm:t>
        <a:bodyPr/>
        <a:lstStyle/>
        <a:p>
          <a:r>
            <a:rPr lang="es-MX" dirty="0" smtClean="0"/>
            <a:t>Alumbrado Público</a:t>
          </a:r>
          <a:endParaRPr lang="es-MX" dirty="0"/>
        </a:p>
      </dgm:t>
    </dgm:pt>
    <dgm:pt modelId="{425F3A94-D508-4B47-B99E-B777206618DE}" type="parTrans" cxnId="{0FF0B37A-F572-4580-AE0F-9F64BEDCE668}">
      <dgm:prSet/>
      <dgm:spPr/>
      <dgm:t>
        <a:bodyPr/>
        <a:lstStyle/>
        <a:p>
          <a:endParaRPr lang="es-MX"/>
        </a:p>
      </dgm:t>
    </dgm:pt>
    <dgm:pt modelId="{BBB63E00-9434-4290-A528-3D96B41B709D}" type="sibTrans" cxnId="{0FF0B37A-F572-4580-AE0F-9F64BEDCE668}">
      <dgm:prSet/>
      <dgm:spPr/>
      <dgm:t>
        <a:bodyPr/>
        <a:lstStyle/>
        <a:p>
          <a:endParaRPr lang="es-MX"/>
        </a:p>
      </dgm:t>
    </dgm:pt>
    <dgm:pt modelId="{F327A792-22EC-4B1A-B837-DA2FB0728D5B}">
      <dgm:prSet phldrT="[Texto]"/>
      <dgm:spPr/>
      <dgm:t>
        <a:bodyPr/>
        <a:lstStyle/>
        <a:p>
          <a:r>
            <a:rPr lang="es-MX" dirty="0" smtClean="0"/>
            <a:t>Limpia</a:t>
          </a:r>
          <a:endParaRPr lang="es-MX" dirty="0"/>
        </a:p>
      </dgm:t>
    </dgm:pt>
    <dgm:pt modelId="{56121FAE-540C-4992-8783-4236A9934E8D}" type="parTrans" cxnId="{7C435FEB-F948-4430-AB34-9DA2E7DB18C9}">
      <dgm:prSet/>
      <dgm:spPr/>
      <dgm:t>
        <a:bodyPr/>
        <a:lstStyle/>
        <a:p>
          <a:endParaRPr lang="es-MX"/>
        </a:p>
      </dgm:t>
    </dgm:pt>
    <dgm:pt modelId="{04BC2D24-9B56-42B6-B4AB-55309C742512}" type="sibTrans" cxnId="{7C435FEB-F948-4430-AB34-9DA2E7DB18C9}">
      <dgm:prSet/>
      <dgm:spPr/>
      <dgm:t>
        <a:bodyPr/>
        <a:lstStyle/>
        <a:p>
          <a:endParaRPr lang="es-MX"/>
        </a:p>
      </dgm:t>
    </dgm:pt>
    <dgm:pt modelId="{24F6F319-42A4-406F-91A5-ED90E26F2F2D}">
      <dgm:prSet phldrT="[Texto]"/>
      <dgm:spPr/>
      <dgm:t>
        <a:bodyPr/>
        <a:lstStyle/>
        <a:p>
          <a:r>
            <a:rPr lang="es-MX" dirty="0" smtClean="0"/>
            <a:t>Calles, parques y jardines</a:t>
          </a:r>
          <a:endParaRPr lang="es-MX" dirty="0"/>
        </a:p>
      </dgm:t>
    </dgm:pt>
    <dgm:pt modelId="{701871FC-57BE-4310-A038-D60FE73A4C94}" type="parTrans" cxnId="{3059EAC1-2FDD-4DCE-BD61-C9A2DB2C0C7E}">
      <dgm:prSet/>
      <dgm:spPr/>
      <dgm:t>
        <a:bodyPr/>
        <a:lstStyle/>
        <a:p>
          <a:endParaRPr lang="es-MX"/>
        </a:p>
      </dgm:t>
    </dgm:pt>
    <dgm:pt modelId="{7DBE89BB-9FCD-46AF-A0D7-F5A5E2875BF8}" type="sibTrans" cxnId="{3059EAC1-2FDD-4DCE-BD61-C9A2DB2C0C7E}">
      <dgm:prSet/>
      <dgm:spPr/>
      <dgm:t>
        <a:bodyPr/>
        <a:lstStyle/>
        <a:p>
          <a:endParaRPr lang="es-MX"/>
        </a:p>
      </dgm:t>
    </dgm:pt>
    <dgm:pt modelId="{7E37F308-999B-4428-B436-C43575ABCDA4}">
      <dgm:prSet phldrT="[Texto]"/>
      <dgm:spPr/>
      <dgm:t>
        <a:bodyPr/>
        <a:lstStyle/>
        <a:p>
          <a:r>
            <a:rPr lang="es-MX" dirty="0" smtClean="0"/>
            <a:t>Viviendas</a:t>
          </a:r>
          <a:endParaRPr lang="es-MX" dirty="0"/>
        </a:p>
      </dgm:t>
    </dgm:pt>
    <dgm:pt modelId="{AC3AAA1D-CF6D-4696-A4AC-C705916123F1}" type="parTrans" cxnId="{FE4C27CA-FDD5-4ABA-B55D-3A1562AEDD03}">
      <dgm:prSet/>
      <dgm:spPr/>
      <dgm:t>
        <a:bodyPr/>
        <a:lstStyle/>
        <a:p>
          <a:endParaRPr lang="es-MX"/>
        </a:p>
      </dgm:t>
    </dgm:pt>
    <dgm:pt modelId="{809AE107-96D5-4B51-A17C-89461A6F4E37}" type="sibTrans" cxnId="{FE4C27CA-FDD5-4ABA-B55D-3A1562AEDD03}">
      <dgm:prSet/>
      <dgm:spPr/>
      <dgm:t>
        <a:bodyPr/>
        <a:lstStyle/>
        <a:p>
          <a:endParaRPr lang="es-MX"/>
        </a:p>
      </dgm:t>
    </dgm:pt>
    <dgm:pt modelId="{E4BF6775-D360-4338-B4DC-9C92E6A29327}">
      <dgm:prSet phldrT="[Texto]"/>
      <dgm:spPr/>
      <dgm:t>
        <a:bodyPr/>
        <a:lstStyle/>
        <a:p>
          <a:r>
            <a:rPr lang="es-MX" dirty="0" smtClean="0"/>
            <a:t>Panteones</a:t>
          </a:r>
          <a:endParaRPr lang="es-MX" dirty="0"/>
        </a:p>
      </dgm:t>
    </dgm:pt>
    <dgm:pt modelId="{758B0F2B-0AD0-4753-AEB1-3F8AE1CA20BD}" type="parTrans" cxnId="{BE245F39-E1E8-4033-BD20-D83CEB55B02C}">
      <dgm:prSet/>
      <dgm:spPr/>
      <dgm:t>
        <a:bodyPr/>
        <a:lstStyle/>
        <a:p>
          <a:endParaRPr lang="es-MX"/>
        </a:p>
      </dgm:t>
    </dgm:pt>
    <dgm:pt modelId="{978DF312-D961-47D3-842D-483E5C3888FB}" type="sibTrans" cxnId="{BE245F39-E1E8-4033-BD20-D83CEB55B02C}">
      <dgm:prSet/>
      <dgm:spPr/>
      <dgm:t>
        <a:bodyPr/>
        <a:lstStyle/>
        <a:p>
          <a:endParaRPr lang="es-MX"/>
        </a:p>
      </dgm:t>
    </dgm:pt>
    <dgm:pt modelId="{CCA8841E-7DC5-400C-8548-2C449FE58133}">
      <dgm:prSet phldrT="[Texto]"/>
      <dgm:spPr/>
      <dgm:t>
        <a:bodyPr/>
        <a:lstStyle/>
        <a:p>
          <a:r>
            <a:rPr lang="es-MX" dirty="0" smtClean="0"/>
            <a:t>Rastro</a:t>
          </a:r>
          <a:endParaRPr lang="es-MX" dirty="0"/>
        </a:p>
      </dgm:t>
    </dgm:pt>
    <dgm:pt modelId="{A613AD6E-DE40-4529-B16F-2B7C82D00B96}" type="parTrans" cxnId="{D3E0449E-2B85-42AD-92EE-5B79F68C920E}">
      <dgm:prSet/>
      <dgm:spPr/>
      <dgm:t>
        <a:bodyPr/>
        <a:lstStyle/>
        <a:p>
          <a:endParaRPr lang="es-MX"/>
        </a:p>
      </dgm:t>
    </dgm:pt>
    <dgm:pt modelId="{E640B2C9-BB3E-4378-B549-7058DFEB8930}" type="sibTrans" cxnId="{D3E0449E-2B85-42AD-92EE-5B79F68C920E}">
      <dgm:prSet/>
      <dgm:spPr/>
      <dgm:t>
        <a:bodyPr/>
        <a:lstStyle/>
        <a:p>
          <a:endParaRPr lang="es-MX"/>
        </a:p>
      </dgm:t>
    </dgm:pt>
    <dgm:pt modelId="{5DF7A818-8522-4C82-BC3A-154436D45E09}">
      <dgm:prSet phldrT="[Texto]"/>
      <dgm:spPr/>
      <dgm:t>
        <a:bodyPr/>
        <a:lstStyle/>
        <a:p>
          <a:r>
            <a:rPr lang="es-MX" dirty="0" smtClean="0"/>
            <a:t>Mercados y centrales de abasto</a:t>
          </a:r>
          <a:endParaRPr lang="es-MX" dirty="0"/>
        </a:p>
      </dgm:t>
    </dgm:pt>
    <dgm:pt modelId="{727AFB6D-44C6-481B-9DDE-12CD9B69A693}" type="parTrans" cxnId="{3E13952C-2872-41C2-BDBA-9A220BAC83A6}">
      <dgm:prSet/>
      <dgm:spPr/>
      <dgm:t>
        <a:bodyPr/>
        <a:lstStyle/>
        <a:p>
          <a:endParaRPr lang="es-MX"/>
        </a:p>
      </dgm:t>
    </dgm:pt>
    <dgm:pt modelId="{820C0440-0174-44E0-9048-923680D430B4}" type="sibTrans" cxnId="{3E13952C-2872-41C2-BDBA-9A220BAC83A6}">
      <dgm:prSet/>
      <dgm:spPr/>
      <dgm:t>
        <a:bodyPr/>
        <a:lstStyle/>
        <a:p>
          <a:endParaRPr lang="es-MX"/>
        </a:p>
      </dgm:t>
    </dgm:pt>
    <dgm:pt modelId="{FFB75064-708B-46AB-88B5-668121CF214E}">
      <dgm:prSet/>
      <dgm:spPr/>
      <dgm:t>
        <a:bodyPr/>
        <a:lstStyle/>
        <a:p>
          <a:r>
            <a:rPr lang="es-MX" b="1" dirty="0" smtClean="0"/>
            <a:t>Promoción del Desarrollo Sustentable </a:t>
          </a:r>
          <a:endParaRPr lang="es-MX" b="1" dirty="0"/>
        </a:p>
      </dgm:t>
    </dgm:pt>
    <dgm:pt modelId="{9DF85FDF-5473-4FB4-80B5-FC888DCF159E}" type="parTrans" cxnId="{DD14A7EC-C003-49B3-A29B-F5F2334F341B}">
      <dgm:prSet/>
      <dgm:spPr/>
      <dgm:t>
        <a:bodyPr/>
        <a:lstStyle/>
        <a:p>
          <a:endParaRPr lang="es-MX"/>
        </a:p>
      </dgm:t>
    </dgm:pt>
    <dgm:pt modelId="{7CEBEF9F-61CE-4927-B19F-8D09D15C5DAC}" type="sibTrans" cxnId="{DD14A7EC-C003-49B3-A29B-F5F2334F341B}">
      <dgm:prSet/>
      <dgm:spPr/>
      <dgm:t>
        <a:bodyPr/>
        <a:lstStyle/>
        <a:p>
          <a:endParaRPr lang="es-MX"/>
        </a:p>
      </dgm:t>
    </dgm:pt>
    <dgm:pt modelId="{E7FD7AB5-0D04-4CE3-9764-CE9BCD248820}">
      <dgm:prSet/>
      <dgm:spPr/>
      <dgm:t>
        <a:bodyPr/>
        <a:lstStyle/>
        <a:p>
          <a:r>
            <a:rPr lang="es-MX" dirty="0" smtClean="0"/>
            <a:t>Educación Ambiental</a:t>
          </a:r>
          <a:endParaRPr lang="es-MX" dirty="0"/>
        </a:p>
      </dgm:t>
    </dgm:pt>
    <dgm:pt modelId="{BFCF8C00-0F95-4D2A-A6A7-AF1A02EB46DF}" type="parTrans" cxnId="{15015D11-6FD8-4BB8-A225-ECCC7D68FA30}">
      <dgm:prSet/>
      <dgm:spPr/>
      <dgm:t>
        <a:bodyPr/>
        <a:lstStyle/>
        <a:p>
          <a:endParaRPr lang="es-MX"/>
        </a:p>
      </dgm:t>
    </dgm:pt>
    <dgm:pt modelId="{A7879A40-9360-466B-B526-F020AB8605C7}" type="sibTrans" cxnId="{15015D11-6FD8-4BB8-A225-ECCC7D68FA30}">
      <dgm:prSet/>
      <dgm:spPr/>
      <dgm:t>
        <a:bodyPr/>
        <a:lstStyle/>
        <a:p>
          <a:endParaRPr lang="es-MX"/>
        </a:p>
      </dgm:t>
    </dgm:pt>
    <dgm:pt modelId="{6B26EDF7-FFBE-465A-80A2-B07B37532AD8}">
      <dgm:prSet/>
      <dgm:spPr/>
      <dgm:t>
        <a:bodyPr/>
        <a:lstStyle/>
        <a:p>
          <a:r>
            <a:rPr lang="es-MX" dirty="0" smtClean="0"/>
            <a:t>Protección y Mejoramiento del Ambiente</a:t>
          </a:r>
          <a:endParaRPr lang="es-MX" dirty="0"/>
        </a:p>
      </dgm:t>
    </dgm:pt>
    <dgm:pt modelId="{62719E28-442C-460E-974F-513BD18A0ED6}" type="parTrans" cxnId="{21CB8C7F-1DEB-48F6-A3AE-C455ABF03C69}">
      <dgm:prSet/>
      <dgm:spPr/>
      <dgm:t>
        <a:bodyPr/>
        <a:lstStyle/>
        <a:p>
          <a:endParaRPr lang="es-MX"/>
        </a:p>
      </dgm:t>
    </dgm:pt>
    <dgm:pt modelId="{2F0DCA91-8F9D-4AB5-BC73-A4A63A6DF15A}" type="sibTrans" cxnId="{21CB8C7F-1DEB-48F6-A3AE-C455ABF03C69}">
      <dgm:prSet/>
      <dgm:spPr/>
      <dgm:t>
        <a:bodyPr/>
        <a:lstStyle/>
        <a:p>
          <a:endParaRPr lang="es-MX"/>
        </a:p>
      </dgm:t>
    </dgm:pt>
    <dgm:pt modelId="{159F6D75-B0BF-40D2-A278-5362432D0690}">
      <dgm:prSet/>
      <dgm:spPr/>
      <dgm:t>
        <a:bodyPr/>
        <a:lstStyle/>
        <a:p>
          <a:r>
            <a:rPr lang="es-MX" dirty="0" smtClean="0"/>
            <a:t>Desarrollo Turístico</a:t>
          </a:r>
          <a:endParaRPr lang="es-MX" dirty="0"/>
        </a:p>
      </dgm:t>
    </dgm:pt>
    <dgm:pt modelId="{E73D6DD8-E1AF-48B4-9B55-D8906BDE696F}" type="parTrans" cxnId="{D858609B-3E4F-4829-B5C3-6021A05BF61A}">
      <dgm:prSet/>
      <dgm:spPr/>
      <dgm:t>
        <a:bodyPr/>
        <a:lstStyle/>
        <a:p>
          <a:endParaRPr lang="es-MX"/>
        </a:p>
      </dgm:t>
    </dgm:pt>
    <dgm:pt modelId="{B18B88CA-8327-4150-BF65-0EA0965E0D0C}" type="sibTrans" cxnId="{D858609B-3E4F-4829-B5C3-6021A05BF61A}">
      <dgm:prSet/>
      <dgm:spPr/>
      <dgm:t>
        <a:bodyPr/>
        <a:lstStyle/>
        <a:p>
          <a:endParaRPr lang="es-MX"/>
        </a:p>
      </dgm:t>
    </dgm:pt>
    <dgm:pt modelId="{C9E8778A-D051-43B2-B4BD-63F2275C3848}">
      <dgm:prSet phldrT="[Texto]"/>
      <dgm:spPr/>
      <dgm:t>
        <a:bodyPr/>
        <a:lstStyle/>
        <a:p>
          <a:r>
            <a:rPr lang="es-MX" dirty="0" smtClean="0"/>
            <a:t>Seguridad Pública</a:t>
          </a:r>
          <a:endParaRPr lang="es-MX" dirty="0"/>
        </a:p>
      </dgm:t>
    </dgm:pt>
    <dgm:pt modelId="{4390AA42-C4E7-4D70-B6DF-D1E5518B15B8}" type="parTrans" cxnId="{8085A5F2-21C6-42CD-911F-78B306017FB6}">
      <dgm:prSet/>
      <dgm:spPr/>
      <dgm:t>
        <a:bodyPr/>
        <a:lstStyle/>
        <a:p>
          <a:endParaRPr lang="es-MX"/>
        </a:p>
      </dgm:t>
    </dgm:pt>
    <dgm:pt modelId="{6966EFE3-30DB-4EE1-AD46-C4D18B40DBE1}" type="sibTrans" cxnId="{8085A5F2-21C6-42CD-911F-78B306017FB6}">
      <dgm:prSet/>
      <dgm:spPr/>
      <dgm:t>
        <a:bodyPr/>
        <a:lstStyle/>
        <a:p>
          <a:endParaRPr lang="es-MX"/>
        </a:p>
      </dgm:t>
    </dgm:pt>
    <dgm:pt modelId="{DA9E67CD-BEF5-46EC-A3E9-17D74779181D}">
      <dgm:prSet phldrT="[Texto]"/>
      <dgm:spPr/>
      <dgm:t>
        <a:bodyPr/>
        <a:lstStyle/>
        <a:p>
          <a:r>
            <a:rPr lang="es-MX" dirty="0" smtClean="0"/>
            <a:t>Centros Comunitarios</a:t>
          </a:r>
          <a:endParaRPr lang="es-MX" dirty="0"/>
        </a:p>
      </dgm:t>
    </dgm:pt>
    <dgm:pt modelId="{BE7D8795-7CC8-40E9-9E9D-437EDD50B03A}" type="parTrans" cxnId="{D05EC30F-BF3F-4D23-BF51-7ED8D5C91A45}">
      <dgm:prSet/>
      <dgm:spPr/>
      <dgm:t>
        <a:bodyPr/>
        <a:lstStyle/>
        <a:p>
          <a:endParaRPr lang="es-MX"/>
        </a:p>
      </dgm:t>
    </dgm:pt>
    <dgm:pt modelId="{58D80FAF-7772-44BD-AC93-75F37A55A864}" type="sibTrans" cxnId="{D05EC30F-BF3F-4D23-BF51-7ED8D5C91A45}">
      <dgm:prSet/>
      <dgm:spPr/>
      <dgm:t>
        <a:bodyPr/>
        <a:lstStyle/>
        <a:p>
          <a:endParaRPr lang="es-MX"/>
        </a:p>
      </dgm:t>
    </dgm:pt>
    <dgm:pt modelId="{A03E6E9E-1CE9-4F8F-93DE-13E15FCBBDD8}">
      <dgm:prSet/>
      <dgm:spPr/>
      <dgm:t>
        <a:bodyPr/>
        <a:lstStyle/>
        <a:p>
          <a:r>
            <a:rPr lang="es-MX" dirty="0" smtClean="0"/>
            <a:t>Caminos Vecinales y Rurales</a:t>
          </a:r>
          <a:endParaRPr lang="es-MX" dirty="0"/>
        </a:p>
      </dgm:t>
    </dgm:pt>
    <dgm:pt modelId="{B79A4917-85A6-485F-BA1F-F189B3E06995}" type="sibTrans" cxnId="{0C45C4D1-543B-4032-B378-91E02DE5C779}">
      <dgm:prSet/>
      <dgm:spPr/>
      <dgm:t>
        <a:bodyPr/>
        <a:lstStyle/>
        <a:p>
          <a:endParaRPr lang="es-MX"/>
        </a:p>
      </dgm:t>
    </dgm:pt>
    <dgm:pt modelId="{B8E5B106-EC27-46F4-B38B-77C7DEE99E4F}" type="parTrans" cxnId="{0C45C4D1-543B-4032-B378-91E02DE5C779}">
      <dgm:prSet/>
      <dgm:spPr/>
      <dgm:t>
        <a:bodyPr/>
        <a:lstStyle/>
        <a:p>
          <a:endParaRPr lang="es-MX"/>
        </a:p>
      </dgm:t>
    </dgm:pt>
    <dgm:pt modelId="{E7C2DFF4-3442-46CD-BC17-777AF20724FC}" type="pres">
      <dgm:prSet presAssocID="{E2B7A7EB-D851-4F5F-B181-CCA9B7C995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6A36000-BEF0-49DD-BDB1-1A2E9D7E48D9}" type="pres">
      <dgm:prSet presAssocID="{284789D3-7D98-45E5-A04B-AF9350AFEDB3}" presName="composite" presStyleCnt="0"/>
      <dgm:spPr/>
    </dgm:pt>
    <dgm:pt modelId="{836F3AFE-D70E-4132-A1AE-56A07CB30B30}" type="pres">
      <dgm:prSet presAssocID="{284789D3-7D98-45E5-A04B-AF9350AFEDB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7C7D7A-3EF8-4AB2-8950-F9A498338AEA}" type="pres">
      <dgm:prSet presAssocID="{284789D3-7D98-45E5-A04B-AF9350AFEDB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C1AFA1-0E60-483D-BA61-AB0F0644A873}" type="pres">
      <dgm:prSet presAssocID="{511CA7A9-4CB0-4DA8-B0FD-DA7A0A7A3A0F}" presName="space" presStyleCnt="0"/>
      <dgm:spPr/>
    </dgm:pt>
    <dgm:pt modelId="{9A92A6A6-588C-4B4C-BDA2-ADEDD1C8A6F0}" type="pres">
      <dgm:prSet presAssocID="{C1CB772E-BAEB-4925-982E-7EBA88C0B167}" presName="composite" presStyleCnt="0"/>
      <dgm:spPr/>
    </dgm:pt>
    <dgm:pt modelId="{C08B41DA-CC6B-4DDE-936B-4F5C507CA2ED}" type="pres">
      <dgm:prSet presAssocID="{C1CB772E-BAEB-4925-982E-7EBA88C0B16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9E2B83-03EB-4695-BE5E-7B9825C0950B}" type="pres">
      <dgm:prSet presAssocID="{C1CB772E-BAEB-4925-982E-7EBA88C0B16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AC3EAA-D901-4032-8844-DCF1AE1103F2}" type="pres">
      <dgm:prSet presAssocID="{001B7877-C719-4819-AC90-714601A61E79}" presName="space" presStyleCnt="0"/>
      <dgm:spPr/>
    </dgm:pt>
    <dgm:pt modelId="{9753D1B8-BA50-4793-BE84-E7C35E715875}" type="pres">
      <dgm:prSet presAssocID="{6C4EB66D-F353-4EA6-B9A5-4CEF653D638E}" presName="composite" presStyleCnt="0"/>
      <dgm:spPr/>
    </dgm:pt>
    <dgm:pt modelId="{269A6504-CE8F-409E-B1E6-532C2D18995D}" type="pres">
      <dgm:prSet presAssocID="{6C4EB66D-F353-4EA6-B9A5-4CEF653D638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BB0EF4-B304-4F15-B090-6B9F08BA40F4}" type="pres">
      <dgm:prSet presAssocID="{6C4EB66D-F353-4EA6-B9A5-4CEF653D638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72AE15-2F0A-4A02-B80B-2600067DD950}" type="pres">
      <dgm:prSet presAssocID="{12A4E7AC-278D-4156-964A-935E504183ED}" presName="space" presStyleCnt="0"/>
      <dgm:spPr/>
    </dgm:pt>
    <dgm:pt modelId="{F6DA6E7A-4C5B-4FC0-9A29-E3FD2BB7931D}" type="pres">
      <dgm:prSet presAssocID="{FFB75064-708B-46AB-88B5-668121CF214E}" presName="composite" presStyleCnt="0"/>
      <dgm:spPr/>
    </dgm:pt>
    <dgm:pt modelId="{3C088771-497C-4BE6-A516-B5EF9DCE766C}" type="pres">
      <dgm:prSet presAssocID="{FFB75064-708B-46AB-88B5-668121CF214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AB3BA9-83D0-4F98-83E9-F5C724AAC4BC}" type="pres">
      <dgm:prSet presAssocID="{FFB75064-708B-46AB-88B5-668121CF214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A21160-DEF1-4579-BD20-EC59AD19E596}" type="presOf" srcId="{E7FD7AB5-0D04-4CE3-9764-CE9BCD248820}" destId="{56AB3BA9-83D0-4F98-83E9-F5C724AAC4BC}" srcOrd="0" destOrd="0" presId="urn:microsoft.com/office/officeart/2005/8/layout/hList1"/>
    <dgm:cxn modelId="{4BBFDEEC-6FB8-4B19-819D-565D384C922C}" type="presOf" srcId="{FFB75064-708B-46AB-88B5-668121CF214E}" destId="{3C088771-497C-4BE6-A516-B5EF9DCE766C}" srcOrd="0" destOrd="0" presId="urn:microsoft.com/office/officeart/2005/8/layout/hList1"/>
    <dgm:cxn modelId="{7C435FEB-F948-4430-AB34-9DA2E7DB18C9}" srcId="{C1CB772E-BAEB-4925-982E-7EBA88C0B167}" destId="{F327A792-22EC-4B1A-B837-DA2FB0728D5B}" srcOrd="2" destOrd="0" parTransId="{56121FAE-540C-4992-8783-4236A9934E8D}" sibTransId="{04BC2D24-9B56-42B6-B4AB-55309C742512}"/>
    <dgm:cxn modelId="{4C2F4130-CCD1-4D24-8947-570C18B6D99D}" type="presOf" srcId="{31B85119-D36E-4347-A03C-8FEC73252E50}" destId="{D07C7D7A-3EF8-4AB2-8950-F9A498338AEA}" srcOrd="0" destOrd="1" presId="urn:microsoft.com/office/officeart/2005/8/layout/hList1"/>
    <dgm:cxn modelId="{F1D757FA-AFCC-45B8-B199-7CD6FF30A25C}" srcId="{E2B7A7EB-D851-4F5F-B181-CCA9B7C995AC}" destId="{C1CB772E-BAEB-4925-982E-7EBA88C0B167}" srcOrd="1" destOrd="0" parTransId="{4EB834E8-2AD6-4290-A3FC-52BE4D279E29}" sibTransId="{001B7877-C719-4819-AC90-714601A61E79}"/>
    <dgm:cxn modelId="{DCA42E5B-3E34-47EC-9C03-7A034D779636}" srcId="{284789D3-7D98-45E5-A04B-AF9350AFEDB3}" destId="{78141FF4-452A-48E8-AB22-43A621220AD4}" srcOrd="3" destOrd="0" parTransId="{4F554313-2BFA-4AEF-9393-C28462236BDD}" sibTransId="{A09B555E-6649-48EA-9342-C7388A7F4AD9}"/>
    <dgm:cxn modelId="{D5130375-F843-4890-A291-73D1562BE08E}" srcId="{6C4EB66D-F353-4EA6-B9A5-4CEF653D638E}" destId="{4674EB4B-19AB-43BB-B1E2-D5F14198D839}" srcOrd="0" destOrd="0" parTransId="{9136C6E3-3CFD-4CAD-80CB-3CBC2A6DF4BD}" sibTransId="{3BC34CAD-7F79-4BE8-AAEC-BB731D279993}"/>
    <dgm:cxn modelId="{B5F97C02-EBA6-4A77-A194-9BC198C167E0}" srcId="{284789D3-7D98-45E5-A04B-AF9350AFEDB3}" destId="{31B85119-D36E-4347-A03C-8FEC73252E50}" srcOrd="1" destOrd="0" parTransId="{DABF1241-51BC-4EB6-8866-C5274E696C6D}" sibTransId="{64AECD01-1091-480C-98D2-036070B4533F}"/>
    <dgm:cxn modelId="{82D9A02D-AA0E-4C86-933F-1BC36AA9D049}" type="presOf" srcId="{79663798-11B1-4CC6-A345-8C0AAE9D2499}" destId="{D07C7D7A-3EF8-4AB2-8950-F9A498338AEA}" srcOrd="0" destOrd="0" presId="urn:microsoft.com/office/officeart/2005/8/layout/hList1"/>
    <dgm:cxn modelId="{B82B00AC-854B-4E30-AD07-850A908E9FBC}" type="presOf" srcId="{C9E8778A-D051-43B2-B4BD-63F2275C3848}" destId="{6C9E2B83-03EB-4695-BE5E-7B9825C0950B}" srcOrd="0" destOrd="4" presId="urn:microsoft.com/office/officeart/2005/8/layout/hList1"/>
    <dgm:cxn modelId="{FA0995A3-EE19-4AE8-9B10-801D718A6F74}" type="presOf" srcId="{AF1D3103-3F48-47E9-AAB6-259F0DE1AE9E}" destId="{6C9E2B83-03EB-4695-BE5E-7B9825C0950B}" srcOrd="0" destOrd="0" presId="urn:microsoft.com/office/officeart/2005/8/layout/hList1"/>
    <dgm:cxn modelId="{3F40ADF4-E851-430A-82C7-9A058647D970}" type="presOf" srcId="{CCA8841E-7DC5-400C-8548-2C449FE58133}" destId="{63BB0EF4-B304-4F15-B090-6B9F08BA40F4}" srcOrd="0" destOrd="4" presId="urn:microsoft.com/office/officeart/2005/8/layout/hList1"/>
    <dgm:cxn modelId="{0FF0B37A-F572-4580-AE0F-9F64BEDCE668}" srcId="{C1CB772E-BAEB-4925-982E-7EBA88C0B167}" destId="{A340FDD4-7258-4E08-8E54-238BAB4EA574}" srcOrd="1" destOrd="0" parTransId="{425F3A94-D508-4B47-B99E-B777206618DE}" sibTransId="{BBB63E00-9434-4290-A528-3D96B41B709D}"/>
    <dgm:cxn modelId="{1A504CC2-37F4-4D6A-B064-C3D2D0628B13}" type="presOf" srcId="{24F6F319-42A4-406F-91A5-ED90E26F2F2D}" destId="{6C9E2B83-03EB-4695-BE5E-7B9825C0950B}" srcOrd="0" destOrd="3" presId="urn:microsoft.com/office/officeart/2005/8/layout/hList1"/>
    <dgm:cxn modelId="{01C93B02-674C-44DB-A123-CC0A9EBCFC89}" type="presOf" srcId="{284789D3-7D98-45E5-A04B-AF9350AFEDB3}" destId="{836F3AFE-D70E-4132-A1AE-56A07CB30B30}" srcOrd="0" destOrd="0" presId="urn:microsoft.com/office/officeart/2005/8/layout/hList1"/>
    <dgm:cxn modelId="{8085A5F2-21C6-42CD-911F-78B306017FB6}" srcId="{C1CB772E-BAEB-4925-982E-7EBA88C0B167}" destId="{C9E8778A-D051-43B2-B4BD-63F2275C3848}" srcOrd="4" destOrd="0" parTransId="{4390AA42-C4E7-4D70-B6DF-D1E5518B15B8}" sibTransId="{6966EFE3-30DB-4EE1-AD46-C4D18B40DBE1}"/>
    <dgm:cxn modelId="{AE2E5F0D-628E-4F71-9C60-C41713149BD7}" type="presOf" srcId="{AAF18D81-C689-462A-A8FA-E004706A3203}" destId="{D07C7D7A-3EF8-4AB2-8950-F9A498338AEA}" srcOrd="0" destOrd="4" presId="urn:microsoft.com/office/officeart/2005/8/layout/hList1"/>
    <dgm:cxn modelId="{1CAC2EE9-644B-4E6C-A8D6-AD1EAC63F912}" type="presOf" srcId="{7E37F308-999B-4428-B436-C43575ABCDA4}" destId="{63BB0EF4-B304-4F15-B090-6B9F08BA40F4}" srcOrd="0" destOrd="2" presId="urn:microsoft.com/office/officeart/2005/8/layout/hList1"/>
    <dgm:cxn modelId="{0C45C4D1-543B-4032-B378-91E02DE5C779}" srcId="{FFB75064-708B-46AB-88B5-668121CF214E}" destId="{A03E6E9E-1CE9-4F8F-93DE-13E15FCBBDD8}" srcOrd="2" destOrd="0" parTransId="{B8E5B106-EC27-46F4-B38B-77C7DEE99E4F}" sibTransId="{B79A4917-85A6-485F-BA1F-F189B3E06995}"/>
    <dgm:cxn modelId="{DD14A7EC-C003-49B3-A29B-F5F2334F341B}" srcId="{E2B7A7EB-D851-4F5F-B181-CCA9B7C995AC}" destId="{FFB75064-708B-46AB-88B5-668121CF214E}" srcOrd="3" destOrd="0" parTransId="{9DF85FDF-5473-4FB4-80B5-FC888DCF159E}" sibTransId="{7CEBEF9F-61CE-4927-B19F-8D09D15C5DAC}"/>
    <dgm:cxn modelId="{EA726720-3EE6-4530-BA3C-C890E5FD381E}" type="presOf" srcId="{159F6D75-B0BF-40D2-A278-5362432D0690}" destId="{56AB3BA9-83D0-4F98-83E9-F5C724AAC4BC}" srcOrd="0" destOrd="3" presId="urn:microsoft.com/office/officeart/2005/8/layout/hList1"/>
    <dgm:cxn modelId="{21CB8C7F-1DEB-48F6-A3AE-C455ABF03C69}" srcId="{FFB75064-708B-46AB-88B5-668121CF214E}" destId="{6B26EDF7-FFBE-465A-80A2-B07B37532AD8}" srcOrd="1" destOrd="0" parTransId="{62719E28-442C-460E-974F-513BD18A0ED6}" sibTransId="{2F0DCA91-8F9D-4AB5-BC73-A4A63A6DF15A}"/>
    <dgm:cxn modelId="{616600CF-57F2-49EB-967C-B66E120B8518}" srcId="{284789D3-7D98-45E5-A04B-AF9350AFEDB3}" destId="{79663798-11B1-4CC6-A345-8C0AAE9D2499}" srcOrd="0" destOrd="0" parTransId="{FE4CAFAA-407A-4D44-B32E-85730CF5B3E4}" sibTransId="{E800E44E-6C43-4915-A6C7-DD9CF8DE66BF}"/>
    <dgm:cxn modelId="{DF7DF269-017C-40DF-8535-2DEA216D001C}" type="presOf" srcId="{6B26EDF7-FFBE-465A-80A2-B07B37532AD8}" destId="{56AB3BA9-83D0-4F98-83E9-F5C724AAC4BC}" srcOrd="0" destOrd="1" presId="urn:microsoft.com/office/officeart/2005/8/layout/hList1"/>
    <dgm:cxn modelId="{BE245F39-E1E8-4033-BD20-D83CEB55B02C}" srcId="{6C4EB66D-F353-4EA6-B9A5-4CEF653D638E}" destId="{E4BF6775-D360-4338-B4DC-9C92E6A29327}" srcOrd="3" destOrd="0" parTransId="{758B0F2B-0AD0-4753-AEB1-3F8AE1CA20BD}" sibTransId="{978DF312-D961-47D3-842D-483E5C3888FB}"/>
    <dgm:cxn modelId="{159C1628-D0B8-4700-B0A5-BDD92F379FE5}" type="presOf" srcId="{4674EB4B-19AB-43BB-B1E2-D5F14198D839}" destId="{63BB0EF4-B304-4F15-B090-6B9F08BA40F4}" srcOrd="0" destOrd="0" presId="urn:microsoft.com/office/officeart/2005/8/layout/hList1"/>
    <dgm:cxn modelId="{F852C15E-23ED-40C5-91AD-4B04845B0203}" type="presOf" srcId="{F327A792-22EC-4B1A-B837-DA2FB0728D5B}" destId="{6C9E2B83-03EB-4695-BE5E-7B9825C0950B}" srcOrd="0" destOrd="2" presId="urn:microsoft.com/office/officeart/2005/8/layout/hList1"/>
    <dgm:cxn modelId="{18829B3E-79E5-44F6-92E4-6F8C53502D89}" type="presOf" srcId="{E2B7A7EB-D851-4F5F-B181-CCA9B7C995AC}" destId="{E7C2DFF4-3442-46CD-BC17-777AF20724FC}" srcOrd="0" destOrd="0" presId="urn:microsoft.com/office/officeart/2005/8/layout/hList1"/>
    <dgm:cxn modelId="{779F48D6-0060-41E9-BB9E-F908FA4DDA1F}" type="presOf" srcId="{DA9E67CD-BEF5-46EC-A3E9-17D74779181D}" destId="{63BB0EF4-B304-4F15-B090-6B9F08BA40F4}" srcOrd="0" destOrd="1" presId="urn:microsoft.com/office/officeart/2005/8/layout/hList1"/>
    <dgm:cxn modelId="{6D15A11F-8CAD-4768-BE6A-259D755C6C31}" srcId="{E2B7A7EB-D851-4F5F-B181-CCA9B7C995AC}" destId="{6C4EB66D-F353-4EA6-B9A5-4CEF653D638E}" srcOrd="2" destOrd="0" parTransId="{F0760DEA-65B8-4950-941A-79D80BCF83F1}" sibTransId="{12A4E7AC-278D-4156-964A-935E504183ED}"/>
    <dgm:cxn modelId="{B906BFA9-71CD-4C83-B25D-3F3B9CB8C120}" type="presOf" srcId="{A340FDD4-7258-4E08-8E54-238BAB4EA574}" destId="{6C9E2B83-03EB-4695-BE5E-7B9825C0950B}" srcOrd="0" destOrd="1" presId="urn:microsoft.com/office/officeart/2005/8/layout/hList1"/>
    <dgm:cxn modelId="{6C72E198-186F-4B75-B380-6169D178FD1D}" srcId="{284789D3-7D98-45E5-A04B-AF9350AFEDB3}" destId="{AAF18D81-C689-462A-A8FA-E004706A3203}" srcOrd="4" destOrd="0" parTransId="{5B08F3C6-552E-4DD5-8E66-BFDE3D45F5F3}" sibTransId="{00F2C0B8-451D-4E06-B5FF-3191EB17A07F}"/>
    <dgm:cxn modelId="{FE4C27CA-FDD5-4ABA-B55D-3A1562AEDD03}" srcId="{6C4EB66D-F353-4EA6-B9A5-4CEF653D638E}" destId="{7E37F308-999B-4428-B436-C43575ABCDA4}" srcOrd="2" destOrd="0" parTransId="{AC3AAA1D-CF6D-4696-A4AC-C705916123F1}" sibTransId="{809AE107-96D5-4B51-A17C-89461A6F4E37}"/>
    <dgm:cxn modelId="{1CB281CE-05EC-4DAA-96C8-AF11D9D824EF}" type="presOf" srcId="{5DF7A818-8522-4C82-BC3A-154436D45E09}" destId="{63BB0EF4-B304-4F15-B090-6B9F08BA40F4}" srcOrd="0" destOrd="5" presId="urn:microsoft.com/office/officeart/2005/8/layout/hList1"/>
    <dgm:cxn modelId="{EE420ABA-36AA-4F02-98CD-B668D808F648}" type="presOf" srcId="{A03E6E9E-1CE9-4F8F-93DE-13E15FCBBDD8}" destId="{56AB3BA9-83D0-4F98-83E9-F5C724AAC4BC}" srcOrd="0" destOrd="2" presId="urn:microsoft.com/office/officeart/2005/8/layout/hList1"/>
    <dgm:cxn modelId="{3E13952C-2872-41C2-BDBA-9A220BAC83A6}" srcId="{6C4EB66D-F353-4EA6-B9A5-4CEF653D638E}" destId="{5DF7A818-8522-4C82-BC3A-154436D45E09}" srcOrd="5" destOrd="0" parTransId="{727AFB6D-44C6-481B-9DDE-12CD9B69A693}" sibTransId="{820C0440-0174-44E0-9048-923680D430B4}"/>
    <dgm:cxn modelId="{3059EAC1-2FDD-4DCE-BD61-C9A2DB2C0C7E}" srcId="{C1CB772E-BAEB-4925-982E-7EBA88C0B167}" destId="{24F6F319-42A4-406F-91A5-ED90E26F2F2D}" srcOrd="3" destOrd="0" parTransId="{701871FC-57BE-4310-A038-D60FE73A4C94}" sibTransId="{7DBE89BB-9FCD-46AF-A0D7-F5A5E2875BF8}"/>
    <dgm:cxn modelId="{9612A88A-2921-494D-947B-01F90AEDC7B4}" type="presOf" srcId="{C1CB772E-BAEB-4925-982E-7EBA88C0B167}" destId="{C08B41DA-CC6B-4DDE-936B-4F5C507CA2ED}" srcOrd="0" destOrd="0" presId="urn:microsoft.com/office/officeart/2005/8/layout/hList1"/>
    <dgm:cxn modelId="{D858609B-3E4F-4829-B5C3-6021A05BF61A}" srcId="{FFB75064-708B-46AB-88B5-668121CF214E}" destId="{159F6D75-B0BF-40D2-A278-5362432D0690}" srcOrd="3" destOrd="0" parTransId="{E73D6DD8-E1AF-48B4-9B55-D8906BDE696F}" sibTransId="{B18B88CA-8327-4150-BF65-0EA0965E0D0C}"/>
    <dgm:cxn modelId="{F547DE93-78A9-4CA3-A655-FE6CDE504B0A}" type="presOf" srcId="{90FB0C14-EEA8-41BD-8311-A025389D5EBA}" destId="{D07C7D7A-3EF8-4AB2-8950-F9A498338AEA}" srcOrd="0" destOrd="2" presId="urn:microsoft.com/office/officeart/2005/8/layout/hList1"/>
    <dgm:cxn modelId="{21967E5C-ABE9-4AF6-A8A6-03BAA795226B}" type="presOf" srcId="{6C4EB66D-F353-4EA6-B9A5-4CEF653D638E}" destId="{269A6504-CE8F-409E-B1E6-532C2D18995D}" srcOrd="0" destOrd="0" presId="urn:microsoft.com/office/officeart/2005/8/layout/hList1"/>
    <dgm:cxn modelId="{15015D11-6FD8-4BB8-A225-ECCC7D68FA30}" srcId="{FFB75064-708B-46AB-88B5-668121CF214E}" destId="{E7FD7AB5-0D04-4CE3-9764-CE9BCD248820}" srcOrd="0" destOrd="0" parTransId="{BFCF8C00-0F95-4D2A-A6A7-AF1A02EB46DF}" sibTransId="{A7879A40-9360-466B-B526-F020AB8605C7}"/>
    <dgm:cxn modelId="{B622016E-9896-4FA5-B8EA-2608E815013E}" srcId="{C1CB772E-BAEB-4925-982E-7EBA88C0B167}" destId="{AF1D3103-3F48-47E9-AAB6-259F0DE1AE9E}" srcOrd="0" destOrd="0" parTransId="{1CA8032E-8018-4E91-AB79-8C912156666A}" sibTransId="{1B210562-0959-4438-86F7-7894E8A25B4B}"/>
    <dgm:cxn modelId="{D3E0449E-2B85-42AD-92EE-5B79F68C920E}" srcId="{6C4EB66D-F353-4EA6-B9A5-4CEF653D638E}" destId="{CCA8841E-7DC5-400C-8548-2C449FE58133}" srcOrd="4" destOrd="0" parTransId="{A613AD6E-DE40-4529-B16F-2B7C82D00B96}" sibTransId="{E640B2C9-BB3E-4378-B549-7058DFEB8930}"/>
    <dgm:cxn modelId="{B42140AE-2E25-4196-B8AB-EF1F49329BE7}" srcId="{E2B7A7EB-D851-4F5F-B181-CCA9B7C995AC}" destId="{284789D3-7D98-45E5-A04B-AF9350AFEDB3}" srcOrd="0" destOrd="0" parTransId="{97D0EEC8-D296-4A7B-B4B2-29E58A162A88}" sibTransId="{511CA7A9-4CB0-4DA8-B0FD-DA7A0A7A3A0F}"/>
    <dgm:cxn modelId="{A1A3F307-DFDD-4BEF-927D-977F033CD8BB}" type="presOf" srcId="{E4BF6775-D360-4338-B4DC-9C92E6A29327}" destId="{63BB0EF4-B304-4F15-B090-6B9F08BA40F4}" srcOrd="0" destOrd="3" presId="urn:microsoft.com/office/officeart/2005/8/layout/hList1"/>
    <dgm:cxn modelId="{02197B45-9F00-4E0F-8D76-BD49362B6A86}" srcId="{284789D3-7D98-45E5-A04B-AF9350AFEDB3}" destId="{90FB0C14-EEA8-41BD-8311-A025389D5EBA}" srcOrd="2" destOrd="0" parTransId="{B6EC7808-358A-49A8-A62B-89BA01FF6CFE}" sibTransId="{270BD5F3-1B56-4C07-9E4B-FBE1189B6225}"/>
    <dgm:cxn modelId="{D05EC30F-BF3F-4D23-BF51-7ED8D5C91A45}" srcId="{6C4EB66D-F353-4EA6-B9A5-4CEF653D638E}" destId="{DA9E67CD-BEF5-46EC-A3E9-17D74779181D}" srcOrd="1" destOrd="0" parTransId="{BE7D8795-7CC8-40E9-9E9D-437EDD50B03A}" sibTransId="{58D80FAF-7772-44BD-AC93-75F37A55A864}"/>
    <dgm:cxn modelId="{945173AC-A6BE-4F00-A727-C3D7ED47F74E}" type="presOf" srcId="{78141FF4-452A-48E8-AB22-43A621220AD4}" destId="{D07C7D7A-3EF8-4AB2-8950-F9A498338AEA}" srcOrd="0" destOrd="3" presId="urn:microsoft.com/office/officeart/2005/8/layout/hList1"/>
    <dgm:cxn modelId="{92B1F270-E4AA-4265-9556-5C7ABF30358C}" type="presParOf" srcId="{E7C2DFF4-3442-46CD-BC17-777AF20724FC}" destId="{56A36000-BEF0-49DD-BDB1-1A2E9D7E48D9}" srcOrd="0" destOrd="0" presId="urn:microsoft.com/office/officeart/2005/8/layout/hList1"/>
    <dgm:cxn modelId="{5FB5319D-BCCE-47C5-9125-CA0F8063B41A}" type="presParOf" srcId="{56A36000-BEF0-49DD-BDB1-1A2E9D7E48D9}" destId="{836F3AFE-D70E-4132-A1AE-56A07CB30B30}" srcOrd="0" destOrd="0" presId="urn:microsoft.com/office/officeart/2005/8/layout/hList1"/>
    <dgm:cxn modelId="{DAC29AAC-BE2A-4872-B6B9-4389E42AB9A7}" type="presParOf" srcId="{56A36000-BEF0-49DD-BDB1-1A2E9D7E48D9}" destId="{D07C7D7A-3EF8-4AB2-8950-F9A498338AEA}" srcOrd="1" destOrd="0" presId="urn:microsoft.com/office/officeart/2005/8/layout/hList1"/>
    <dgm:cxn modelId="{4B9BB77C-9036-4A45-979C-1FDCA1BACB00}" type="presParOf" srcId="{E7C2DFF4-3442-46CD-BC17-777AF20724FC}" destId="{A1C1AFA1-0E60-483D-BA61-AB0F0644A873}" srcOrd="1" destOrd="0" presId="urn:microsoft.com/office/officeart/2005/8/layout/hList1"/>
    <dgm:cxn modelId="{E8EF9C99-7437-4519-934B-3AF6ABE300C8}" type="presParOf" srcId="{E7C2DFF4-3442-46CD-BC17-777AF20724FC}" destId="{9A92A6A6-588C-4B4C-BDA2-ADEDD1C8A6F0}" srcOrd="2" destOrd="0" presId="urn:microsoft.com/office/officeart/2005/8/layout/hList1"/>
    <dgm:cxn modelId="{3C0F49E8-7B2D-42A5-9330-E5899DF9E6BE}" type="presParOf" srcId="{9A92A6A6-588C-4B4C-BDA2-ADEDD1C8A6F0}" destId="{C08B41DA-CC6B-4DDE-936B-4F5C507CA2ED}" srcOrd="0" destOrd="0" presId="urn:microsoft.com/office/officeart/2005/8/layout/hList1"/>
    <dgm:cxn modelId="{AF407B6A-D8F8-47F2-8A58-B0325A2F4E55}" type="presParOf" srcId="{9A92A6A6-588C-4B4C-BDA2-ADEDD1C8A6F0}" destId="{6C9E2B83-03EB-4695-BE5E-7B9825C0950B}" srcOrd="1" destOrd="0" presId="urn:microsoft.com/office/officeart/2005/8/layout/hList1"/>
    <dgm:cxn modelId="{14CD2F15-0E70-427C-BD51-4DCBC4E64130}" type="presParOf" srcId="{E7C2DFF4-3442-46CD-BC17-777AF20724FC}" destId="{4EAC3EAA-D901-4032-8844-DCF1AE1103F2}" srcOrd="3" destOrd="0" presId="urn:microsoft.com/office/officeart/2005/8/layout/hList1"/>
    <dgm:cxn modelId="{90BB2E51-5117-4565-BEBC-7FEA41755F04}" type="presParOf" srcId="{E7C2DFF4-3442-46CD-BC17-777AF20724FC}" destId="{9753D1B8-BA50-4793-BE84-E7C35E715875}" srcOrd="4" destOrd="0" presId="urn:microsoft.com/office/officeart/2005/8/layout/hList1"/>
    <dgm:cxn modelId="{19FFB6FE-5678-4CC4-9CC3-C70E440B0EA1}" type="presParOf" srcId="{9753D1B8-BA50-4793-BE84-E7C35E715875}" destId="{269A6504-CE8F-409E-B1E6-532C2D18995D}" srcOrd="0" destOrd="0" presId="urn:microsoft.com/office/officeart/2005/8/layout/hList1"/>
    <dgm:cxn modelId="{834AA256-39A4-48E9-962A-04DDBB455811}" type="presParOf" srcId="{9753D1B8-BA50-4793-BE84-E7C35E715875}" destId="{63BB0EF4-B304-4F15-B090-6B9F08BA40F4}" srcOrd="1" destOrd="0" presId="urn:microsoft.com/office/officeart/2005/8/layout/hList1"/>
    <dgm:cxn modelId="{EBE27CB3-CAF5-4314-9733-D3656C0D8938}" type="presParOf" srcId="{E7C2DFF4-3442-46CD-BC17-777AF20724FC}" destId="{4972AE15-2F0A-4A02-B80B-2600067DD950}" srcOrd="5" destOrd="0" presId="urn:microsoft.com/office/officeart/2005/8/layout/hList1"/>
    <dgm:cxn modelId="{31F8EA58-DE8B-4293-92DE-C75E42A4FA21}" type="presParOf" srcId="{E7C2DFF4-3442-46CD-BC17-777AF20724FC}" destId="{F6DA6E7A-4C5B-4FC0-9A29-E3FD2BB7931D}" srcOrd="6" destOrd="0" presId="urn:microsoft.com/office/officeart/2005/8/layout/hList1"/>
    <dgm:cxn modelId="{0A35877C-8BCC-4382-8768-25BA341360F9}" type="presParOf" srcId="{F6DA6E7A-4C5B-4FC0-9A29-E3FD2BB7931D}" destId="{3C088771-497C-4BE6-A516-B5EF9DCE766C}" srcOrd="0" destOrd="0" presId="urn:microsoft.com/office/officeart/2005/8/layout/hList1"/>
    <dgm:cxn modelId="{AE52ED66-B51B-4050-8195-1944C64FB5AC}" type="presParOf" srcId="{F6DA6E7A-4C5B-4FC0-9A29-E3FD2BB7931D}" destId="{56AB3BA9-83D0-4F98-83E9-F5C724AAC4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0B7BD0-F6AF-4738-9D99-8D8F110FE148}" type="doc">
      <dgm:prSet loTypeId="urn:microsoft.com/office/officeart/2005/8/layout/h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MX"/>
        </a:p>
      </dgm:t>
    </dgm:pt>
    <dgm:pt modelId="{84A2F068-7CB0-447E-9ACC-A1748D8AD45B}">
      <dgm:prSet phldrT="[Texto]" custT="1"/>
      <dgm:spPr>
        <a:xfrm>
          <a:off x="0" y="40"/>
          <a:ext cx="1944216" cy="460800"/>
        </a:xfrm>
      </dgm:spPr>
      <dgm:t>
        <a:bodyPr/>
        <a:lstStyle/>
        <a:p>
          <a:r>
            <a:rPr lang="es-MX" sz="1400" b="1" dirty="0" smtClean="0">
              <a:latin typeface="Calibri"/>
              <a:ea typeface="+mn-ea"/>
              <a:cs typeface="+mn-cs"/>
            </a:rPr>
            <a:t>MONTO SUGERIDO</a:t>
          </a:r>
          <a:endParaRPr lang="es-MX" sz="1400" b="1" dirty="0">
            <a:latin typeface="Calibri"/>
            <a:ea typeface="+mn-ea"/>
            <a:cs typeface="+mn-cs"/>
          </a:endParaRPr>
        </a:p>
      </dgm:t>
    </dgm:pt>
    <dgm:pt modelId="{D94E5A4A-FD3D-4689-A91F-33780EC9656B}" type="parTrans" cxnId="{D89BDE18-D831-4666-ABBA-C0D636288EC3}">
      <dgm:prSet/>
      <dgm:spPr/>
      <dgm:t>
        <a:bodyPr/>
        <a:lstStyle/>
        <a:p>
          <a:endParaRPr lang="es-MX" sz="1400"/>
        </a:p>
      </dgm:t>
    </dgm:pt>
    <dgm:pt modelId="{DC96E5A6-FE27-47C9-B06D-3AF4B4233576}" type="sibTrans" cxnId="{D89BDE18-D831-4666-ABBA-C0D636288EC3}">
      <dgm:prSet/>
      <dgm:spPr/>
      <dgm:t>
        <a:bodyPr/>
        <a:lstStyle/>
        <a:p>
          <a:endParaRPr lang="es-MX" sz="1400"/>
        </a:p>
      </dgm:t>
    </dgm:pt>
    <dgm:pt modelId="{78B3851F-113B-43E4-B838-5DE617AEC397}">
      <dgm:prSet phldrT="[Texto]" custT="1"/>
      <dgm:spPr>
        <a:xfrm>
          <a:off x="0" y="460840"/>
          <a:ext cx="1944216" cy="1229760"/>
        </a:xfrm>
      </dgm:spPr>
      <dgm:t>
        <a:bodyPr/>
        <a:lstStyle/>
        <a:p>
          <a:r>
            <a:rPr lang="es-MX" sz="1400" smtClean="0">
              <a:latin typeface="Calibri"/>
              <a:ea typeface="+mn-ea"/>
              <a:cs typeface="+mn-cs"/>
            </a:rPr>
            <a:t>No tiene un limite presupuestario pero debe estar validado por CONAGUA.</a:t>
          </a:r>
          <a:endParaRPr lang="es-MX" sz="1400" dirty="0">
            <a:latin typeface="Calibri"/>
            <a:ea typeface="+mn-ea"/>
            <a:cs typeface="+mn-cs"/>
          </a:endParaRPr>
        </a:p>
      </dgm:t>
    </dgm:pt>
    <dgm:pt modelId="{BFBB1A90-3239-4DA8-8BAF-A1AC6A5DF767}" type="parTrans" cxnId="{745C4DC3-2983-43F3-BD33-0585937D4A5A}">
      <dgm:prSet/>
      <dgm:spPr/>
      <dgm:t>
        <a:bodyPr/>
        <a:lstStyle/>
        <a:p>
          <a:endParaRPr lang="es-MX" sz="1400"/>
        </a:p>
      </dgm:t>
    </dgm:pt>
    <dgm:pt modelId="{68DCE5EA-00AF-4FA4-A5E4-4858CFA30347}" type="sibTrans" cxnId="{745C4DC3-2983-43F3-BD33-0585937D4A5A}">
      <dgm:prSet/>
      <dgm:spPr/>
      <dgm:t>
        <a:bodyPr/>
        <a:lstStyle/>
        <a:p>
          <a:endParaRPr lang="es-MX" sz="1400"/>
        </a:p>
      </dgm:t>
    </dgm:pt>
    <dgm:pt modelId="{322B2E3E-F0B9-4889-A174-7849A4E0E559}">
      <dgm:prSet phldrT="[Texto]" custT="1"/>
      <dgm:spPr>
        <a:xfrm>
          <a:off x="0" y="460840"/>
          <a:ext cx="1944216" cy="1229760"/>
        </a:xfrm>
      </dgm:spPr>
      <dgm:t>
        <a:bodyPr/>
        <a:lstStyle/>
        <a:p>
          <a:r>
            <a:rPr lang="es-MX" sz="1400" dirty="0" smtClean="0">
              <a:latin typeface="Calibri"/>
              <a:ea typeface="+mn-ea"/>
              <a:cs typeface="+mn-cs"/>
            </a:rPr>
            <a:t>Dependiendo del tipo de proyecto.</a:t>
          </a:r>
          <a:endParaRPr lang="es-MX" sz="1400" dirty="0">
            <a:latin typeface="Calibri"/>
            <a:ea typeface="+mn-ea"/>
            <a:cs typeface="+mn-cs"/>
          </a:endParaRPr>
        </a:p>
      </dgm:t>
    </dgm:pt>
    <dgm:pt modelId="{25E3BBB7-DF2B-458C-85C4-D7450C9D26AA}" type="parTrans" cxnId="{8B0963FF-B07E-49C3-8BCC-7BC8D77FD94F}">
      <dgm:prSet/>
      <dgm:spPr/>
      <dgm:t>
        <a:bodyPr/>
        <a:lstStyle/>
        <a:p>
          <a:endParaRPr lang="es-MX"/>
        </a:p>
      </dgm:t>
    </dgm:pt>
    <dgm:pt modelId="{1753AA8C-EEB6-4B9C-BF3E-CE1DC5C651E6}" type="sibTrans" cxnId="{8B0963FF-B07E-49C3-8BCC-7BC8D77FD94F}">
      <dgm:prSet/>
      <dgm:spPr/>
      <dgm:t>
        <a:bodyPr/>
        <a:lstStyle/>
        <a:p>
          <a:endParaRPr lang="es-MX"/>
        </a:p>
      </dgm:t>
    </dgm:pt>
    <dgm:pt modelId="{A9E33B5E-4993-4B77-8111-AC44FF55FA87}" type="pres">
      <dgm:prSet presAssocID="{D00B7BD0-F6AF-4738-9D99-8D8F110FE1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EA8F603-B1D6-495F-B674-7EACFDBA8EC7}" type="pres">
      <dgm:prSet presAssocID="{84A2F068-7CB0-447E-9ACC-A1748D8AD45B}" presName="composite" presStyleCnt="0"/>
      <dgm:spPr/>
      <dgm:t>
        <a:bodyPr/>
        <a:lstStyle/>
        <a:p>
          <a:endParaRPr lang="es-MX"/>
        </a:p>
      </dgm:t>
    </dgm:pt>
    <dgm:pt modelId="{5CDBBC63-4288-4A01-82AC-37A82AC2BFB4}" type="pres">
      <dgm:prSet presAssocID="{84A2F068-7CB0-447E-9ACC-A1748D8AD45B}" presName="parTx" presStyleLbl="alignNode1" presStyleIdx="0" presStyleCnt="1" custLinFactNeighborY="-10541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  <dgm:pt modelId="{BA9C10D5-2D40-4AC4-B4E4-1AB8C6D0E5A2}" type="pres">
      <dgm:prSet presAssocID="{84A2F068-7CB0-447E-9ACC-A1748D8AD45B}" presName="desTx" presStyleLbl="alignAccFollowNode1" presStyleIdx="0" presStyleCnt="1" custLinFactNeighborX="64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</dgm:ptLst>
  <dgm:cxnLst>
    <dgm:cxn modelId="{F899ED12-AAEE-43E2-9717-91E3D638D2DF}" type="presOf" srcId="{84A2F068-7CB0-447E-9ACC-A1748D8AD45B}" destId="{5CDBBC63-4288-4A01-82AC-37A82AC2BFB4}" srcOrd="0" destOrd="0" presId="urn:microsoft.com/office/officeart/2005/8/layout/hList1"/>
    <dgm:cxn modelId="{603BBCB7-E7A4-423F-A8F8-1B6564E74CF8}" type="presOf" srcId="{322B2E3E-F0B9-4889-A174-7849A4E0E559}" destId="{BA9C10D5-2D40-4AC4-B4E4-1AB8C6D0E5A2}" srcOrd="0" destOrd="1" presId="urn:microsoft.com/office/officeart/2005/8/layout/hList1"/>
    <dgm:cxn modelId="{D89BDE18-D831-4666-ABBA-C0D636288EC3}" srcId="{D00B7BD0-F6AF-4738-9D99-8D8F110FE148}" destId="{84A2F068-7CB0-447E-9ACC-A1748D8AD45B}" srcOrd="0" destOrd="0" parTransId="{D94E5A4A-FD3D-4689-A91F-33780EC9656B}" sibTransId="{DC96E5A6-FE27-47C9-B06D-3AF4B4233576}"/>
    <dgm:cxn modelId="{8B0963FF-B07E-49C3-8BCC-7BC8D77FD94F}" srcId="{84A2F068-7CB0-447E-9ACC-A1748D8AD45B}" destId="{322B2E3E-F0B9-4889-A174-7849A4E0E559}" srcOrd="1" destOrd="0" parTransId="{25E3BBB7-DF2B-458C-85C4-D7450C9D26AA}" sibTransId="{1753AA8C-EEB6-4B9C-BF3E-CE1DC5C651E6}"/>
    <dgm:cxn modelId="{86CD0506-88E0-45A1-9DB4-CA76A8D05597}" type="presOf" srcId="{78B3851F-113B-43E4-B838-5DE617AEC397}" destId="{BA9C10D5-2D40-4AC4-B4E4-1AB8C6D0E5A2}" srcOrd="0" destOrd="0" presId="urn:microsoft.com/office/officeart/2005/8/layout/hList1"/>
    <dgm:cxn modelId="{DE3AF19D-55A2-4942-8979-CAAE171CA7B6}" type="presOf" srcId="{D00B7BD0-F6AF-4738-9D99-8D8F110FE148}" destId="{A9E33B5E-4993-4B77-8111-AC44FF55FA87}" srcOrd="0" destOrd="0" presId="urn:microsoft.com/office/officeart/2005/8/layout/hList1"/>
    <dgm:cxn modelId="{745C4DC3-2983-43F3-BD33-0585937D4A5A}" srcId="{84A2F068-7CB0-447E-9ACC-A1748D8AD45B}" destId="{78B3851F-113B-43E4-B838-5DE617AEC397}" srcOrd="0" destOrd="0" parTransId="{BFBB1A90-3239-4DA8-8BAF-A1AC6A5DF767}" sibTransId="{68DCE5EA-00AF-4FA4-A5E4-4858CFA30347}"/>
    <dgm:cxn modelId="{A46D0DDF-382F-44F3-9070-F5C67DFEB9B7}" type="presParOf" srcId="{A9E33B5E-4993-4B77-8111-AC44FF55FA87}" destId="{5EA8F603-B1D6-495F-B674-7EACFDBA8EC7}" srcOrd="0" destOrd="0" presId="urn:microsoft.com/office/officeart/2005/8/layout/hList1"/>
    <dgm:cxn modelId="{66B80030-64D0-4833-A8F2-F1777969A416}" type="presParOf" srcId="{5EA8F603-B1D6-495F-B674-7EACFDBA8EC7}" destId="{5CDBBC63-4288-4A01-82AC-37A82AC2BFB4}" srcOrd="0" destOrd="0" presId="urn:microsoft.com/office/officeart/2005/8/layout/hList1"/>
    <dgm:cxn modelId="{0802484B-91B8-470A-ADF1-C61F17C32557}" type="presParOf" srcId="{5EA8F603-B1D6-495F-B674-7EACFDBA8EC7}" destId="{BA9C10D5-2D40-4AC4-B4E4-1AB8C6D0E5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0BE7482-6BCF-4782-B464-F223EAA11B1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4EF26634-BD9B-4C25-9297-66209C2DA1E6}">
      <dgm:prSet phldrT="[Texto]" custT="1"/>
      <dgm:spPr/>
      <dgm:t>
        <a:bodyPr/>
        <a:lstStyle/>
        <a:p>
          <a:r>
            <a:rPr lang="es-MX" sz="1250" dirty="0" smtClean="0">
              <a:solidFill>
                <a:schemeClr val="tx1"/>
              </a:solidFill>
            </a:rPr>
            <a:t>Oportunidades Presupuestarias</a:t>
          </a:r>
          <a:endParaRPr lang="es-MX" sz="1250" dirty="0">
            <a:solidFill>
              <a:schemeClr val="tx1"/>
            </a:solidFill>
          </a:endParaRPr>
        </a:p>
      </dgm:t>
    </dgm:pt>
    <dgm:pt modelId="{6C2A8144-3152-4250-A3A3-16276C194D6C}" type="parTrans" cxnId="{5BFC6FDB-2C55-4A97-A043-3F81078A59C9}">
      <dgm:prSet/>
      <dgm:spPr/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61F2B476-9E36-4F4C-8A45-1B1A1EC1A33A}" type="sibTrans" cxnId="{5BFC6FDB-2C55-4A97-A043-3F81078A59C9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Cabildeo y Consultoría Política</a:t>
          </a:r>
          <a:endParaRPr lang="es-MX" sz="1400" dirty="0">
            <a:solidFill>
              <a:schemeClr val="tx1"/>
            </a:solidFill>
          </a:endParaRPr>
        </a:p>
      </dgm:t>
    </dgm:pt>
    <dgm:pt modelId="{568086BF-25A9-40FE-A186-36C610273CEC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Asesoría Técnica</a:t>
          </a:r>
          <a:endParaRPr lang="es-MX" sz="1400" dirty="0">
            <a:solidFill>
              <a:schemeClr val="tx1"/>
            </a:solidFill>
          </a:endParaRPr>
        </a:p>
      </dgm:t>
    </dgm:pt>
    <dgm:pt modelId="{655D380B-B2EA-4D5F-8C09-F0C7204D09D7}" type="parTrans" cxnId="{04074E09-51F5-499F-A238-A7A15E150DEB}">
      <dgm:prSet/>
      <dgm:spPr/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1FF3E4A6-F34D-4183-AA89-A242E4E24C37}" type="sibTrans" cxnId="{04074E09-51F5-499F-A238-A7A15E150DEB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Estudios y análisis</a:t>
          </a:r>
          <a:endParaRPr lang="es-MX" sz="1400" dirty="0">
            <a:solidFill>
              <a:schemeClr val="tx1"/>
            </a:solidFill>
          </a:endParaRPr>
        </a:p>
      </dgm:t>
    </dgm:pt>
    <dgm:pt modelId="{A8DE5B92-A5D4-4008-9862-09676F38B1EA}" type="pres">
      <dgm:prSet presAssocID="{70BE7482-6BCF-4782-B464-F223EAA11B1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0A5516AB-BFC6-455C-9172-0DC4CFE2F605}" type="pres">
      <dgm:prSet presAssocID="{4EF26634-BD9B-4C25-9297-66209C2DA1E6}" presName="composite" presStyleCnt="0"/>
      <dgm:spPr/>
    </dgm:pt>
    <dgm:pt modelId="{E04695C8-4C2F-45AB-9B81-B4C73859AA06}" type="pres">
      <dgm:prSet presAssocID="{4EF26634-BD9B-4C25-9297-66209C2DA1E6}" presName="Parent1" presStyleLbl="node1" presStyleIdx="0" presStyleCnt="4" custScaleX="110344" custScaleY="101148" custLinFactNeighborX="34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883380-6903-41A4-9B14-5ABF852067A4}" type="pres">
      <dgm:prSet presAssocID="{4EF26634-BD9B-4C25-9297-66209C2DA1E6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DABEE2-E9E8-439C-B20D-8272923569A0}" type="pres">
      <dgm:prSet presAssocID="{4EF26634-BD9B-4C25-9297-66209C2DA1E6}" presName="BalanceSpacing" presStyleCnt="0"/>
      <dgm:spPr/>
    </dgm:pt>
    <dgm:pt modelId="{BC38DC9F-5AA9-4BD6-830F-9C6A1CAEF9BB}" type="pres">
      <dgm:prSet presAssocID="{4EF26634-BD9B-4C25-9297-66209C2DA1E6}" presName="BalanceSpacing1" presStyleCnt="0"/>
      <dgm:spPr/>
    </dgm:pt>
    <dgm:pt modelId="{E1804E58-5AC4-4E6D-ADDE-F1F1C8559DA6}" type="pres">
      <dgm:prSet presAssocID="{61F2B476-9E36-4F4C-8A45-1B1A1EC1A33A}" presName="Accent1Text" presStyleLbl="node1" presStyleIdx="1" presStyleCnt="4" custScaleX="104237" custScaleY="95392"/>
      <dgm:spPr/>
      <dgm:t>
        <a:bodyPr/>
        <a:lstStyle/>
        <a:p>
          <a:endParaRPr lang="es-MX"/>
        </a:p>
      </dgm:t>
    </dgm:pt>
    <dgm:pt modelId="{73CEB8C1-B904-40CC-BC4E-C77C61D456F9}" type="pres">
      <dgm:prSet presAssocID="{61F2B476-9E36-4F4C-8A45-1B1A1EC1A33A}" presName="spaceBetweenRectangles" presStyleCnt="0"/>
      <dgm:spPr/>
    </dgm:pt>
    <dgm:pt modelId="{DEC6A3F3-7B30-4278-9F56-90E4E952191C}" type="pres">
      <dgm:prSet presAssocID="{568086BF-25A9-40FE-A186-36C610273CEC}" presName="composite" presStyleCnt="0"/>
      <dgm:spPr/>
    </dgm:pt>
    <dgm:pt modelId="{1DBDC0A3-B02B-4D1B-A244-D9F7D2E9348D}" type="pres">
      <dgm:prSet presAssocID="{568086BF-25A9-40FE-A186-36C610273CEC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357C92-8A25-4FE9-9EB9-3FD58B1F7728}" type="pres">
      <dgm:prSet presAssocID="{568086BF-25A9-40FE-A186-36C610273CEC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225D98-1754-468B-8623-198D153C9E28}" type="pres">
      <dgm:prSet presAssocID="{568086BF-25A9-40FE-A186-36C610273CEC}" presName="BalanceSpacing" presStyleCnt="0"/>
      <dgm:spPr/>
    </dgm:pt>
    <dgm:pt modelId="{E3EC1AFB-4430-4EB6-AE1B-87994A62844A}" type="pres">
      <dgm:prSet presAssocID="{568086BF-25A9-40FE-A186-36C610273CEC}" presName="BalanceSpacing1" presStyleCnt="0"/>
      <dgm:spPr/>
    </dgm:pt>
    <dgm:pt modelId="{8AED6A79-BC10-4B36-AA1F-611B73FE8AE4}" type="pres">
      <dgm:prSet presAssocID="{1FF3E4A6-F34D-4183-AA89-A242E4E24C37}" presName="Accent1Text" presStyleLbl="node1" presStyleIdx="3" presStyleCnt="4"/>
      <dgm:spPr/>
      <dgm:t>
        <a:bodyPr/>
        <a:lstStyle/>
        <a:p>
          <a:endParaRPr lang="es-MX"/>
        </a:p>
      </dgm:t>
    </dgm:pt>
  </dgm:ptLst>
  <dgm:cxnLst>
    <dgm:cxn modelId="{E81BE693-8462-485B-BBE8-199433255DF6}" type="presOf" srcId="{4EF26634-BD9B-4C25-9297-66209C2DA1E6}" destId="{E04695C8-4C2F-45AB-9B81-B4C73859AA06}" srcOrd="0" destOrd="0" presId="urn:microsoft.com/office/officeart/2008/layout/AlternatingHexagons"/>
    <dgm:cxn modelId="{98E73F2C-2D57-4CB9-BFD1-558504C9D455}" type="presOf" srcId="{70BE7482-6BCF-4782-B464-F223EAA11B1A}" destId="{A8DE5B92-A5D4-4008-9862-09676F38B1EA}" srcOrd="0" destOrd="0" presId="urn:microsoft.com/office/officeart/2008/layout/AlternatingHexagons"/>
    <dgm:cxn modelId="{5BFC6FDB-2C55-4A97-A043-3F81078A59C9}" srcId="{70BE7482-6BCF-4782-B464-F223EAA11B1A}" destId="{4EF26634-BD9B-4C25-9297-66209C2DA1E6}" srcOrd="0" destOrd="0" parTransId="{6C2A8144-3152-4250-A3A3-16276C194D6C}" sibTransId="{61F2B476-9E36-4F4C-8A45-1B1A1EC1A33A}"/>
    <dgm:cxn modelId="{04074E09-51F5-499F-A238-A7A15E150DEB}" srcId="{70BE7482-6BCF-4782-B464-F223EAA11B1A}" destId="{568086BF-25A9-40FE-A186-36C610273CEC}" srcOrd="1" destOrd="0" parTransId="{655D380B-B2EA-4D5F-8C09-F0C7204D09D7}" sibTransId="{1FF3E4A6-F34D-4183-AA89-A242E4E24C37}"/>
    <dgm:cxn modelId="{6766D3D7-5EAD-41C7-A69A-BC4076B59E7D}" type="presOf" srcId="{61F2B476-9E36-4F4C-8A45-1B1A1EC1A33A}" destId="{E1804E58-5AC4-4E6D-ADDE-F1F1C8559DA6}" srcOrd="0" destOrd="0" presId="urn:microsoft.com/office/officeart/2008/layout/AlternatingHexagons"/>
    <dgm:cxn modelId="{C05F680F-AE98-4980-99A7-E0BCD72CCD06}" type="presOf" srcId="{568086BF-25A9-40FE-A186-36C610273CEC}" destId="{1DBDC0A3-B02B-4D1B-A244-D9F7D2E9348D}" srcOrd="0" destOrd="0" presId="urn:microsoft.com/office/officeart/2008/layout/AlternatingHexagons"/>
    <dgm:cxn modelId="{E1544A67-5416-437F-9BC2-A4008B9BE5FD}" type="presOf" srcId="{1FF3E4A6-F34D-4183-AA89-A242E4E24C37}" destId="{8AED6A79-BC10-4B36-AA1F-611B73FE8AE4}" srcOrd="0" destOrd="0" presId="urn:microsoft.com/office/officeart/2008/layout/AlternatingHexagons"/>
    <dgm:cxn modelId="{3621CC29-D2EF-4C57-BD0D-8271164F6383}" type="presParOf" srcId="{A8DE5B92-A5D4-4008-9862-09676F38B1EA}" destId="{0A5516AB-BFC6-455C-9172-0DC4CFE2F605}" srcOrd="0" destOrd="0" presId="urn:microsoft.com/office/officeart/2008/layout/AlternatingHexagons"/>
    <dgm:cxn modelId="{673EAF55-3CAD-4EF5-8D5E-2CE19D147959}" type="presParOf" srcId="{0A5516AB-BFC6-455C-9172-0DC4CFE2F605}" destId="{E04695C8-4C2F-45AB-9B81-B4C73859AA06}" srcOrd="0" destOrd="0" presId="urn:microsoft.com/office/officeart/2008/layout/AlternatingHexagons"/>
    <dgm:cxn modelId="{662D3446-0067-4C98-A28F-68F45F8863B2}" type="presParOf" srcId="{0A5516AB-BFC6-455C-9172-0DC4CFE2F605}" destId="{75883380-6903-41A4-9B14-5ABF852067A4}" srcOrd="1" destOrd="0" presId="urn:microsoft.com/office/officeart/2008/layout/AlternatingHexagons"/>
    <dgm:cxn modelId="{82700AA1-22DB-46B8-8AC1-2B38FAAE4E2D}" type="presParOf" srcId="{0A5516AB-BFC6-455C-9172-0DC4CFE2F605}" destId="{C2DABEE2-E9E8-439C-B20D-8272923569A0}" srcOrd="2" destOrd="0" presId="urn:microsoft.com/office/officeart/2008/layout/AlternatingHexagons"/>
    <dgm:cxn modelId="{7262B1FE-488E-4AD3-A51D-742AD3709B3C}" type="presParOf" srcId="{0A5516AB-BFC6-455C-9172-0DC4CFE2F605}" destId="{BC38DC9F-5AA9-4BD6-830F-9C6A1CAEF9BB}" srcOrd="3" destOrd="0" presId="urn:microsoft.com/office/officeart/2008/layout/AlternatingHexagons"/>
    <dgm:cxn modelId="{487DA503-B35C-41C2-9E8F-1E30BD75F46F}" type="presParOf" srcId="{0A5516AB-BFC6-455C-9172-0DC4CFE2F605}" destId="{E1804E58-5AC4-4E6D-ADDE-F1F1C8559DA6}" srcOrd="4" destOrd="0" presId="urn:microsoft.com/office/officeart/2008/layout/AlternatingHexagons"/>
    <dgm:cxn modelId="{164FAA4C-7CEB-4B77-B5E9-827141410C54}" type="presParOf" srcId="{A8DE5B92-A5D4-4008-9862-09676F38B1EA}" destId="{73CEB8C1-B904-40CC-BC4E-C77C61D456F9}" srcOrd="1" destOrd="0" presId="urn:microsoft.com/office/officeart/2008/layout/AlternatingHexagons"/>
    <dgm:cxn modelId="{4D5A9966-DE4B-45DC-8A75-5289A1F34FAC}" type="presParOf" srcId="{A8DE5B92-A5D4-4008-9862-09676F38B1EA}" destId="{DEC6A3F3-7B30-4278-9F56-90E4E952191C}" srcOrd="2" destOrd="0" presId="urn:microsoft.com/office/officeart/2008/layout/AlternatingHexagons"/>
    <dgm:cxn modelId="{C87E013A-6EA6-4C56-8750-EE1B7BE686A2}" type="presParOf" srcId="{DEC6A3F3-7B30-4278-9F56-90E4E952191C}" destId="{1DBDC0A3-B02B-4D1B-A244-D9F7D2E9348D}" srcOrd="0" destOrd="0" presId="urn:microsoft.com/office/officeart/2008/layout/AlternatingHexagons"/>
    <dgm:cxn modelId="{A86CB0F4-E34A-437A-A952-005E32553C02}" type="presParOf" srcId="{DEC6A3F3-7B30-4278-9F56-90E4E952191C}" destId="{39357C92-8A25-4FE9-9EB9-3FD58B1F7728}" srcOrd="1" destOrd="0" presId="urn:microsoft.com/office/officeart/2008/layout/AlternatingHexagons"/>
    <dgm:cxn modelId="{E401CC23-0E71-4BAA-AD06-2BC8295A1C68}" type="presParOf" srcId="{DEC6A3F3-7B30-4278-9F56-90E4E952191C}" destId="{2D225D98-1754-468B-8623-198D153C9E28}" srcOrd="2" destOrd="0" presId="urn:microsoft.com/office/officeart/2008/layout/AlternatingHexagons"/>
    <dgm:cxn modelId="{57D0EFFA-AE3C-49C1-9B5A-7519076DEB2C}" type="presParOf" srcId="{DEC6A3F3-7B30-4278-9F56-90E4E952191C}" destId="{E3EC1AFB-4430-4EB6-AE1B-87994A62844A}" srcOrd="3" destOrd="0" presId="urn:microsoft.com/office/officeart/2008/layout/AlternatingHexagons"/>
    <dgm:cxn modelId="{88B2148C-900B-4315-9212-371B17ED7BA4}" type="presParOf" srcId="{DEC6A3F3-7B30-4278-9F56-90E4E952191C}" destId="{8AED6A79-BC10-4B36-AA1F-611B73FE8AE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CF462F6-059F-4B24-9E34-B9EE7A2C17D0}" type="doc">
      <dgm:prSet loTypeId="urn:microsoft.com/office/officeart/2005/8/layout/cycle4#1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4D65E5C-66BC-468C-AADC-9BA2C0EC5054}">
      <dgm:prSet phldrT="[Texto]" custT="1"/>
      <dgm:spPr>
        <a:effectLst/>
      </dgm:spPr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Cabildeo y Consultoría Política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9D6F0F-0A84-4BDD-91A3-849AEB8F49B4}" type="parTrans" cxnId="{C9FD575F-775E-4C0F-A000-05E076FF5ECF}">
      <dgm:prSet/>
      <dgm:spPr/>
      <dgm:t>
        <a:bodyPr/>
        <a:lstStyle/>
        <a:p>
          <a:endParaRPr lang="es-ES"/>
        </a:p>
      </dgm:t>
    </dgm:pt>
    <dgm:pt modelId="{6D85DAF0-A1A6-4D2F-B9BF-9894AAAB1B0B}" type="sibTrans" cxnId="{C9FD575F-775E-4C0F-A000-05E076FF5ECF}">
      <dgm:prSet/>
      <dgm:spPr/>
      <dgm:t>
        <a:bodyPr/>
        <a:lstStyle/>
        <a:p>
          <a:endParaRPr lang="es-ES"/>
        </a:p>
      </dgm:t>
    </dgm:pt>
    <dgm:pt modelId="{8D7BD647-D209-4B58-8C20-B2DD1C207364}">
      <dgm:prSet phldrT="[Texto]" custT="1"/>
      <dgm:spPr/>
      <dgm:t>
        <a:bodyPr/>
        <a:lstStyle/>
        <a:p>
          <a:r>
            <a:rPr lang="es-ES" sz="1400" dirty="0" smtClean="0"/>
            <a:t>Recopilación y sistematización de información,</a:t>
          </a:r>
          <a:endParaRPr lang="es-ES" sz="1400" dirty="0"/>
        </a:p>
      </dgm:t>
    </dgm:pt>
    <dgm:pt modelId="{AA71FED7-A919-4443-AEF8-BD40220E26BB}" type="parTrans" cxnId="{24CCAC7E-08F1-484F-B53D-242E45BE0730}">
      <dgm:prSet/>
      <dgm:spPr/>
      <dgm:t>
        <a:bodyPr/>
        <a:lstStyle/>
        <a:p>
          <a:endParaRPr lang="es-ES"/>
        </a:p>
      </dgm:t>
    </dgm:pt>
    <dgm:pt modelId="{5D9C15E5-ADCB-4667-BD15-49B9EE674416}" type="sibTrans" cxnId="{24CCAC7E-08F1-484F-B53D-242E45BE0730}">
      <dgm:prSet/>
      <dgm:spPr/>
      <dgm:t>
        <a:bodyPr/>
        <a:lstStyle/>
        <a:p>
          <a:endParaRPr lang="es-ES"/>
        </a:p>
      </dgm:t>
    </dgm:pt>
    <dgm:pt modelId="{0C072E67-6E6C-46B9-9C21-05A8C5FEF5E0}">
      <dgm:prSet phldrT="[Texto]" custT="1"/>
      <dgm:spPr>
        <a:effectLst/>
      </dgm:spPr>
      <dgm:t>
        <a:bodyPr/>
        <a:lstStyle/>
        <a:p>
          <a:endParaRPr lang="es-E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967233-A1AC-425C-9DAD-4EF8E7C0F221}" type="parTrans" cxnId="{B31CB820-94DC-4289-A69E-289A266ABB81}">
      <dgm:prSet/>
      <dgm:spPr/>
      <dgm:t>
        <a:bodyPr/>
        <a:lstStyle/>
        <a:p>
          <a:endParaRPr lang="es-ES"/>
        </a:p>
      </dgm:t>
    </dgm:pt>
    <dgm:pt modelId="{EDC4243C-217E-47B4-B305-5FC788FB90C8}" type="sibTrans" cxnId="{B31CB820-94DC-4289-A69E-289A266ABB81}">
      <dgm:prSet/>
      <dgm:spPr/>
      <dgm:t>
        <a:bodyPr/>
        <a:lstStyle/>
        <a:p>
          <a:endParaRPr lang="es-ES"/>
        </a:p>
      </dgm:t>
    </dgm:pt>
    <dgm:pt modelId="{792E2011-F23D-4C51-8FA5-F543D80B624B}">
      <dgm:prSet phldrT="[Texto]" custT="1"/>
      <dgm:spPr/>
      <dgm:t>
        <a:bodyPr/>
        <a:lstStyle/>
        <a:p>
          <a:r>
            <a:rPr lang="es-ES" sz="1400" dirty="0" smtClean="0"/>
            <a:t>Análisis y focalización para cada tipo de proyecto,</a:t>
          </a:r>
          <a:endParaRPr lang="es-ES" sz="1400" dirty="0"/>
        </a:p>
      </dgm:t>
    </dgm:pt>
    <dgm:pt modelId="{7696EA5F-5BC0-44D1-ACBD-8B366BDB980B}" type="parTrans" cxnId="{82FE6EFC-E137-4ADE-A2D6-B868D2DE7808}">
      <dgm:prSet/>
      <dgm:spPr/>
      <dgm:t>
        <a:bodyPr/>
        <a:lstStyle/>
        <a:p>
          <a:endParaRPr lang="es-ES"/>
        </a:p>
      </dgm:t>
    </dgm:pt>
    <dgm:pt modelId="{BE2C0103-1553-4B84-A240-1D98EF988398}" type="sibTrans" cxnId="{82FE6EFC-E137-4ADE-A2D6-B868D2DE7808}">
      <dgm:prSet/>
      <dgm:spPr/>
      <dgm:t>
        <a:bodyPr/>
        <a:lstStyle/>
        <a:p>
          <a:endParaRPr lang="es-ES"/>
        </a:p>
      </dgm:t>
    </dgm:pt>
    <dgm:pt modelId="{80A81495-11BD-4780-9884-03391F486A92}">
      <dgm:prSet phldrT="[Texto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s-ES" sz="1100" dirty="0" smtClean="0"/>
            <a:t>Según el tipo de proyecto es el estudio o análisis especializado:</a:t>
          </a:r>
          <a:endParaRPr lang="es-ES" sz="1100" dirty="0"/>
        </a:p>
      </dgm:t>
    </dgm:pt>
    <dgm:pt modelId="{FEE528CD-9CAB-4EA6-B32D-B9F6FC5ADF19}" type="parTrans" cxnId="{2FA470B5-32D9-4719-8104-6A5F99755CA6}">
      <dgm:prSet/>
      <dgm:spPr/>
      <dgm:t>
        <a:bodyPr/>
        <a:lstStyle/>
        <a:p>
          <a:endParaRPr lang="es-ES"/>
        </a:p>
      </dgm:t>
    </dgm:pt>
    <dgm:pt modelId="{0C009AA8-02CB-4E9D-A059-7006C50400A6}" type="sibTrans" cxnId="{2FA470B5-32D9-4719-8104-6A5F99755CA6}">
      <dgm:prSet/>
      <dgm:spPr/>
      <dgm:t>
        <a:bodyPr/>
        <a:lstStyle/>
        <a:p>
          <a:endParaRPr lang="es-ES"/>
        </a:p>
      </dgm:t>
    </dgm:pt>
    <dgm:pt modelId="{61E8F33B-1486-42BF-859E-FA69E5379477}">
      <dgm:prSet phldrT="[Texto]" custT="1"/>
      <dgm:spPr>
        <a:effectLst/>
      </dgm:spPr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Asesoría Técnica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A7B278-9406-403D-A248-253CA28CF5F7}" type="parTrans" cxnId="{684256E7-884E-4316-849F-70D5C346AD4F}">
      <dgm:prSet/>
      <dgm:spPr/>
      <dgm:t>
        <a:bodyPr/>
        <a:lstStyle/>
        <a:p>
          <a:endParaRPr lang="es-ES"/>
        </a:p>
      </dgm:t>
    </dgm:pt>
    <dgm:pt modelId="{3CCFEA06-674F-4BA9-826C-D5F4D884CFDD}" type="sibTrans" cxnId="{684256E7-884E-4316-849F-70D5C346AD4F}">
      <dgm:prSet/>
      <dgm:spPr/>
      <dgm:t>
        <a:bodyPr/>
        <a:lstStyle/>
        <a:p>
          <a:endParaRPr lang="es-ES"/>
        </a:p>
      </dgm:t>
    </dgm:pt>
    <dgm:pt modelId="{C3EA5252-2FCB-493F-BBA6-FA4F7AF65495}">
      <dgm:prSet phldrT="[Texto]" custT="1"/>
      <dgm:spPr/>
      <dgm:t>
        <a:bodyPr/>
        <a:lstStyle/>
        <a:p>
          <a:pPr algn="l"/>
          <a:r>
            <a:rPr lang="es-ES" sz="1200" dirty="0" smtClean="0"/>
            <a:t>Asesoría  técnica para el armado de expedientes</a:t>
          </a:r>
          <a:endParaRPr lang="es-ES" sz="1200" dirty="0"/>
        </a:p>
      </dgm:t>
    </dgm:pt>
    <dgm:pt modelId="{E344039F-8837-4F6C-835E-70E6EABA720B}" type="parTrans" cxnId="{4A0CBB15-90D1-4987-A047-8918B7E99B33}">
      <dgm:prSet/>
      <dgm:spPr/>
      <dgm:t>
        <a:bodyPr/>
        <a:lstStyle/>
        <a:p>
          <a:endParaRPr lang="es-ES"/>
        </a:p>
      </dgm:t>
    </dgm:pt>
    <dgm:pt modelId="{530A3600-E778-4B0D-80CD-09756EA6304F}" type="sibTrans" cxnId="{4A0CBB15-90D1-4987-A047-8918B7E99B33}">
      <dgm:prSet/>
      <dgm:spPr/>
      <dgm:t>
        <a:bodyPr/>
        <a:lstStyle/>
        <a:p>
          <a:endParaRPr lang="es-ES"/>
        </a:p>
      </dgm:t>
    </dgm:pt>
    <dgm:pt modelId="{BCF1FC05-B765-4039-8F9B-4793DA1E7AA2}">
      <dgm:prSet phldrT="[Texto]" custT="1"/>
      <dgm:spPr/>
      <dgm:t>
        <a:bodyPr/>
        <a:lstStyle/>
        <a:p>
          <a:r>
            <a:rPr lang="es-ES" sz="1400" smtClean="0"/>
            <a:t>Portafolio Presupuestal</a:t>
          </a:r>
          <a:endParaRPr lang="es-ES" sz="1400" dirty="0"/>
        </a:p>
      </dgm:t>
    </dgm:pt>
    <dgm:pt modelId="{DF998F37-7B52-40B0-B8A8-D4CF2E7F26FA}" type="parTrans" cxnId="{7618DC61-AD16-442D-9899-8608AA2DECB1}">
      <dgm:prSet/>
      <dgm:spPr/>
      <dgm:t>
        <a:bodyPr/>
        <a:lstStyle/>
        <a:p>
          <a:endParaRPr lang="es-ES"/>
        </a:p>
      </dgm:t>
    </dgm:pt>
    <dgm:pt modelId="{A6183FD6-59A0-44C9-87FF-DD1D681F7614}" type="sibTrans" cxnId="{7618DC61-AD16-442D-9899-8608AA2DECB1}">
      <dgm:prSet/>
      <dgm:spPr/>
      <dgm:t>
        <a:bodyPr/>
        <a:lstStyle/>
        <a:p>
          <a:endParaRPr lang="es-ES"/>
        </a:p>
      </dgm:t>
    </dgm:pt>
    <dgm:pt modelId="{1FE78109-A7BF-45E4-889A-0767379BA66A}">
      <dgm:prSet phldrT="[Texto]" custT="1"/>
      <dgm:spPr/>
      <dgm:t>
        <a:bodyPr/>
        <a:lstStyle/>
        <a:p>
          <a:r>
            <a:rPr lang="es-ES" sz="1400" dirty="0" smtClean="0"/>
            <a:t>Establecimiento de alianzas,</a:t>
          </a:r>
          <a:endParaRPr lang="es-ES" sz="1400" dirty="0"/>
        </a:p>
      </dgm:t>
    </dgm:pt>
    <dgm:pt modelId="{82E0E94F-E5E3-46EA-9279-1C1F18E48E2B}" type="parTrans" cxnId="{DCF1BFDD-629C-41E8-8A7F-CE20CB8F2A1A}">
      <dgm:prSet/>
      <dgm:spPr/>
      <dgm:t>
        <a:bodyPr/>
        <a:lstStyle/>
        <a:p>
          <a:endParaRPr lang="es-ES"/>
        </a:p>
      </dgm:t>
    </dgm:pt>
    <dgm:pt modelId="{D3333C70-D154-4DD4-890F-69BA27E6ABC9}" type="sibTrans" cxnId="{DCF1BFDD-629C-41E8-8A7F-CE20CB8F2A1A}">
      <dgm:prSet/>
      <dgm:spPr/>
      <dgm:t>
        <a:bodyPr/>
        <a:lstStyle/>
        <a:p>
          <a:endParaRPr lang="es-ES"/>
        </a:p>
      </dgm:t>
    </dgm:pt>
    <dgm:pt modelId="{0FC89697-C013-4DE0-A47D-BB145EC39442}">
      <dgm:prSet phldrT="[Texto]" custT="1"/>
      <dgm:spPr/>
      <dgm:t>
        <a:bodyPr/>
        <a:lstStyle/>
        <a:p>
          <a:r>
            <a:rPr lang="es-ES" sz="1400" dirty="0" smtClean="0"/>
            <a:t>Promoción de los proyectos.</a:t>
          </a:r>
          <a:endParaRPr lang="es-ES" sz="1400" dirty="0"/>
        </a:p>
      </dgm:t>
    </dgm:pt>
    <dgm:pt modelId="{F418DF14-842E-4E69-A41E-3FD5CA00A258}" type="parTrans" cxnId="{CB050E85-18AF-4707-BCFE-492CED3942FF}">
      <dgm:prSet/>
      <dgm:spPr/>
      <dgm:t>
        <a:bodyPr/>
        <a:lstStyle/>
        <a:p>
          <a:endParaRPr lang="es-ES"/>
        </a:p>
      </dgm:t>
    </dgm:pt>
    <dgm:pt modelId="{240718A1-51DE-4696-8B8A-5A8FB56E41D2}" type="sibTrans" cxnId="{CB050E85-18AF-4707-BCFE-492CED3942FF}">
      <dgm:prSet/>
      <dgm:spPr/>
      <dgm:t>
        <a:bodyPr/>
        <a:lstStyle/>
        <a:p>
          <a:endParaRPr lang="es-ES"/>
        </a:p>
      </dgm:t>
    </dgm:pt>
    <dgm:pt modelId="{6816F956-DC20-45D9-AD0F-438019AAA591}">
      <dgm:prSet phldrT="[Texto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s-ES" sz="1100" dirty="0" smtClean="0"/>
            <a:t>Estudios o análisis en materia, económica, jurídica, política y de opinión pública.</a:t>
          </a:r>
          <a:endParaRPr lang="es-ES" sz="1100" dirty="0"/>
        </a:p>
      </dgm:t>
    </dgm:pt>
    <dgm:pt modelId="{B9945658-BF9A-4FC7-B749-2751A9D2DBFA}" type="sibTrans" cxnId="{609EDB28-EA9D-44E1-A688-504F15011799}">
      <dgm:prSet/>
      <dgm:spPr/>
      <dgm:t>
        <a:bodyPr/>
        <a:lstStyle/>
        <a:p>
          <a:endParaRPr lang="es-ES"/>
        </a:p>
      </dgm:t>
    </dgm:pt>
    <dgm:pt modelId="{9C935E37-53DD-424F-A3D6-9FBCD7B4A511}" type="parTrans" cxnId="{609EDB28-EA9D-44E1-A688-504F15011799}">
      <dgm:prSet/>
      <dgm:spPr/>
      <dgm:t>
        <a:bodyPr/>
        <a:lstStyle/>
        <a:p>
          <a:endParaRPr lang="es-ES"/>
        </a:p>
      </dgm:t>
    </dgm:pt>
    <dgm:pt modelId="{B867C1CC-B8E4-40D0-A4C8-7664A2B343D0}">
      <dgm:prSet phldrT="[Texto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s-ES" sz="1100" dirty="0" smtClean="0"/>
            <a:t>Planes de desarrollo</a:t>
          </a:r>
          <a:endParaRPr lang="es-ES" sz="1100" dirty="0"/>
        </a:p>
      </dgm:t>
    </dgm:pt>
    <dgm:pt modelId="{EC80AE7B-263C-47EA-B8F9-F6C28CB39C40}" type="sibTrans" cxnId="{15A73F20-544B-4E09-88F1-058A0775D709}">
      <dgm:prSet/>
      <dgm:spPr/>
      <dgm:t>
        <a:bodyPr/>
        <a:lstStyle/>
        <a:p>
          <a:endParaRPr lang="es-ES"/>
        </a:p>
      </dgm:t>
    </dgm:pt>
    <dgm:pt modelId="{8333B19E-9AE7-442D-B3B1-9FEFF4526A28}" type="parTrans" cxnId="{15A73F20-544B-4E09-88F1-058A0775D709}">
      <dgm:prSet/>
      <dgm:spPr/>
      <dgm:t>
        <a:bodyPr/>
        <a:lstStyle/>
        <a:p>
          <a:endParaRPr lang="es-ES"/>
        </a:p>
      </dgm:t>
    </dgm:pt>
    <dgm:pt modelId="{152079F6-FCC1-49DB-8FB0-9E18404C59C5}">
      <dgm:prSet phldrT="[Texto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s-ES" sz="1100" dirty="0" smtClean="0"/>
            <a:t>Estudios de Impacto,</a:t>
          </a:r>
          <a:endParaRPr lang="es-ES" sz="1100" dirty="0"/>
        </a:p>
      </dgm:t>
    </dgm:pt>
    <dgm:pt modelId="{E0DE7BF4-60C5-44E6-91CD-DEA8CFE779EE}" type="sibTrans" cxnId="{BE38C4E2-9AD1-441C-B4BA-E2631111DDA5}">
      <dgm:prSet/>
      <dgm:spPr/>
      <dgm:t>
        <a:bodyPr/>
        <a:lstStyle/>
        <a:p>
          <a:endParaRPr lang="es-ES"/>
        </a:p>
      </dgm:t>
    </dgm:pt>
    <dgm:pt modelId="{8A021807-7F19-408B-B0F7-6403F029BF08}" type="parTrans" cxnId="{BE38C4E2-9AD1-441C-B4BA-E2631111DDA5}">
      <dgm:prSet/>
      <dgm:spPr/>
      <dgm:t>
        <a:bodyPr/>
        <a:lstStyle/>
        <a:p>
          <a:endParaRPr lang="es-ES"/>
        </a:p>
      </dgm:t>
    </dgm:pt>
    <dgm:pt modelId="{AB4255E8-7B7C-466D-BECE-FC53B00F6168}">
      <dgm:prSet phldrT="[Texto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s-ES" sz="1100" dirty="0" smtClean="0"/>
            <a:t>Costo beneficio</a:t>
          </a:r>
          <a:endParaRPr lang="es-ES" sz="1100" dirty="0"/>
        </a:p>
      </dgm:t>
    </dgm:pt>
    <dgm:pt modelId="{06FC308D-51A5-4ECF-95D9-6AD77750A7FB}" type="sibTrans" cxnId="{488D74BE-3D47-43E5-AB8A-D4F1FCBBD7AF}">
      <dgm:prSet/>
      <dgm:spPr/>
      <dgm:t>
        <a:bodyPr/>
        <a:lstStyle/>
        <a:p>
          <a:endParaRPr lang="es-ES"/>
        </a:p>
      </dgm:t>
    </dgm:pt>
    <dgm:pt modelId="{7E2455AD-29B9-4EE5-9B01-9A2DB7AD49E7}" type="parTrans" cxnId="{488D74BE-3D47-43E5-AB8A-D4F1FCBBD7AF}">
      <dgm:prSet/>
      <dgm:spPr/>
      <dgm:t>
        <a:bodyPr/>
        <a:lstStyle/>
        <a:p>
          <a:endParaRPr lang="es-ES"/>
        </a:p>
      </dgm:t>
    </dgm:pt>
    <dgm:pt modelId="{B26BAF3F-D3B1-43B2-96B0-F6C8A00AD566}">
      <dgm:prSet phldrT="[Texto]" custT="1"/>
      <dgm:spPr>
        <a:effectLst/>
      </dgm:spPr>
      <dgm:t>
        <a:bodyPr/>
        <a:lstStyle/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Estudios y Análisis</a:t>
          </a:r>
          <a:endParaRPr lang="es-E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F5B771-CBEF-444F-8BA2-35C6A71E9E36}" type="sibTrans" cxnId="{E9EF2E9C-C007-45E1-A537-FC9429D8615F}">
      <dgm:prSet/>
      <dgm:spPr/>
      <dgm:t>
        <a:bodyPr/>
        <a:lstStyle/>
        <a:p>
          <a:endParaRPr lang="es-ES"/>
        </a:p>
      </dgm:t>
    </dgm:pt>
    <dgm:pt modelId="{F906B45F-7600-4887-A6D4-1EBA76748165}" type="parTrans" cxnId="{E9EF2E9C-C007-45E1-A537-FC9429D8615F}">
      <dgm:prSet/>
      <dgm:spPr/>
      <dgm:t>
        <a:bodyPr/>
        <a:lstStyle/>
        <a:p>
          <a:endParaRPr lang="es-ES"/>
        </a:p>
      </dgm:t>
    </dgm:pt>
    <dgm:pt modelId="{20B0F03F-DF31-4946-89E8-CF6CE7613D5A}">
      <dgm:prSet custT="1"/>
      <dgm:spPr/>
      <dgm:t>
        <a:bodyPr/>
        <a:lstStyle/>
        <a:p>
          <a:r>
            <a:rPr lang="es-ES" sz="1200" dirty="0" smtClean="0"/>
            <a:t>Proyectos ejecutivos</a:t>
          </a:r>
          <a:endParaRPr lang="es-ES" sz="1200" dirty="0"/>
        </a:p>
      </dgm:t>
    </dgm:pt>
    <dgm:pt modelId="{F535E455-6A19-47D0-82C8-D837FCBBF9FD}" type="parTrans" cxnId="{149D51EA-FD2A-4894-A04A-EDD240D20335}">
      <dgm:prSet/>
      <dgm:spPr/>
      <dgm:t>
        <a:bodyPr/>
        <a:lstStyle/>
        <a:p>
          <a:endParaRPr lang="es-MX"/>
        </a:p>
      </dgm:t>
    </dgm:pt>
    <dgm:pt modelId="{D41CA4CE-32D2-4B2F-B3B1-2A83E6DD5AB7}" type="sibTrans" cxnId="{149D51EA-FD2A-4894-A04A-EDD240D20335}">
      <dgm:prSet/>
      <dgm:spPr/>
      <dgm:t>
        <a:bodyPr/>
        <a:lstStyle/>
        <a:p>
          <a:endParaRPr lang="es-MX"/>
        </a:p>
      </dgm:t>
    </dgm:pt>
    <dgm:pt modelId="{D7F6FA3C-5101-48F0-B873-813347E5271B}">
      <dgm:prSet custT="1"/>
      <dgm:spPr/>
      <dgm:t>
        <a:bodyPr/>
        <a:lstStyle/>
        <a:p>
          <a:r>
            <a:rPr lang="es-ES" sz="1200" dirty="0" smtClean="0"/>
            <a:t>Elaboración de solicitudes conforme a Reglas y lineamientos.</a:t>
          </a:r>
          <a:endParaRPr lang="es-ES" sz="1200" dirty="0"/>
        </a:p>
      </dgm:t>
    </dgm:pt>
    <dgm:pt modelId="{FF067D12-EA66-40B9-88CD-4AA2155A442A}" type="parTrans" cxnId="{6FA6357A-9A0B-473A-A9EB-62D867A5864F}">
      <dgm:prSet/>
      <dgm:spPr/>
      <dgm:t>
        <a:bodyPr/>
        <a:lstStyle/>
        <a:p>
          <a:endParaRPr lang="es-MX"/>
        </a:p>
      </dgm:t>
    </dgm:pt>
    <dgm:pt modelId="{CF2EA310-51D7-4383-A7D0-48A105921927}" type="sibTrans" cxnId="{6FA6357A-9A0B-473A-A9EB-62D867A5864F}">
      <dgm:prSet/>
      <dgm:spPr/>
      <dgm:t>
        <a:bodyPr/>
        <a:lstStyle/>
        <a:p>
          <a:endParaRPr lang="es-MX"/>
        </a:p>
      </dgm:t>
    </dgm:pt>
    <dgm:pt modelId="{FEB9F191-3878-422C-A7E9-3705F3BFFCFA}" type="pres">
      <dgm:prSet presAssocID="{5CF462F6-059F-4B24-9E34-B9EE7A2C17D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F21AC32-2240-4D4F-A735-B7BAAFEA513B}" type="pres">
      <dgm:prSet presAssocID="{5CF462F6-059F-4B24-9E34-B9EE7A2C17D0}" presName="children" presStyleCnt="0"/>
      <dgm:spPr/>
    </dgm:pt>
    <dgm:pt modelId="{323872E4-DD35-423A-B182-A756EE527FA7}" type="pres">
      <dgm:prSet presAssocID="{5CF462F6-059F-4B24-9E34-B9EE7A2C17D0}" presName="child1group" presStyleCnt="0"/>
      <dgm:spPr/>
    </dgm:pt>
    <dgm:pt modelId="{CBEA0059-F997-47EA-BFD0-2B00DAB09635}" type="pres">
      <dgm:prSet presAssocID="{5CF462F6-059F-4B24-9E34-B9EE7A2C17D0}" presName="child1" presStyleLbl="bgAcc1" presStyleIdx="0" presStyleCnt="4" custScaleY="127783" custLinFactNeighborX="-21239" custLinFactNeighborY="12617"/>
      <dgm:spPr/>
      <dgm:t>
        <a:bodyPr/>
        <a:lstStyle/>
        <a:p>
          <a:endParaRPr lang="es-ES"/>
        </a:p>
      </dgm:t>
    </dgm:pt>
    <dgm:pt modelId="{F2E062CB-524A-405D-BD9E-9F26709540D5}" type="pres">
      <dgm:prSet presAssocID="{5CF462F6-059F-4B24-9E34-B9EE7A2C17D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DB544B-430B-452D-B0D1-22F9DC666396}" type="pres">
      <dgm:prSet presAssocID="{5CF462F6-059F-4B24-9E34-B9EE7A2C17D0}" presName="child2group" presStyleCnt="0"/>
      <dgm:spPr/>
    </dgm:pt>
    <dgm:pt modelId="{271A6D7A-4960-434C-8F26-B6DB36B90737}" type="pres">
      <dgm:prSet presAssocID="{5CF462F6-059F-4B24-9E34-B9EE7A2C17D0}" presName="child2" presStyleLbl="bgAcc1" presStyleIdx="1" presStyleCnt="4" custScaleY="128954" custLinFactNeighborX="15877" custLinFactNeighborY="12617"/>
      <dgm:spPr/>
      <dgm:t>
        <a:bodyPr/>
        <a:lstStyle/>
        <a:p>
          <a:endParaRPr lang="es-ES"/>
        </a:p>
      </dgm:t>
    </dgm:pt>
    <dgm:pt modelId="{9A0FDDA1-3CF1-48F4-AC97-1375E476FCE3}" type="pres">
      <dgm:prSet presAssocID="{5CF462F6-059F-4B24-9E34-B9EE7A2C17D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CFE86E-6DE7-412D-B435-7BA354197DD6}" type="pres">
      <dgm:prSet presAssocID="{5CF462F6-059F-4B24-9E34-B9EE7A2C17D0}" presName="child3group" presStyleCnt="0"/>
      <dgm:spPr/>
    </dgm:pt>
    <dgm:pt modelId="{34A9B246-062F-4D87-AA00-FEBE0654D5A1}" type="pres">
      <dgm:prSet presAssocID="{5CF462F6-059F-4B24-9E34-B9EE7A2C17D0}" presName="child3" presStyleLbl="bgAcc1" presStyleIdx="2" presStyleCnt="4" custScaleY="157983" custLinFactNeighborX="18814" custLinFactNeighborY="-15645"/>
      <dgm:spPr/>
      <dgm:t>
        <a:bodyPr/>
        <a:lstStyle/>
        <a:p>
          <a:endParaRPr lang="es-ES"/>
        </a:p>
      </dgm:t>
    </dgm:pt>
    <dgm:pt modelId="{F8C3D1A5-B5F3-45F5-92CD-2579BA730507}" type="pres">
      <dgm:prSet presAssocID="{5CF462F6-059F-4B24-9E34-B9EE7A2C17D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494FC9-461B-4624-B66D-B4F1B78B976B}" type="pres">
      <dgm:prSet presAssocID="{5CF462F6-059F-4B24-9E34-B9EE7A2C17D0}" presName="child4group" presStyleCnt="0"/>
      <dgm:spPr/>
    </dgm:pt>
    <dgm:pt modelId="{439436F1-33CF-425B-BB5E-8133FC31358D}" type="pres">
      <dgm:prSet presAssocID="{5CF462F6-059F-4B24-9E34-B9EE7A2C17D0}" presName="child4" presStyleLbl="bgAcc1" presStyleIdx="3" presStyleCnt="4" custScaleY="137553" custLinFactNeighborX="-19360" custLinFactNeighborY="-15857"/>
      <dgm:spPr/>
      <dgm:t>
        <a:bodyPr/>
        <a:lstStyle/>
        <a:p>
          <a:endParaRPr lang="es-ES"/>
        </a:p>
      </dgm:t>
    </dgm:pt>
    <dgm:pt modelId="{3D979A86-8300-47D6-BE10-AFB8F5A48542}" type="pres">
      <dgm:prSet presAssocID="{5CF462F6-059F-4B24-9E34-B9EE7A2C17D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5EA697-DA79-4B9B-A36D-1186AEAB823A}" type="pres">
      <dgm:prSet presAssocID="{5CF462F6-059F-4B24-9E34-B9EE7A2C17D0}" presName="childPlaceholder" presStyleCnt="0"/>
      <dgm:spPr/>
    </dgm:pt>
    <dgm:pt modelId="{A54C97FC-4B15-46D7-872C-179E4CC6D30C}" type="pres">
      <dgm:prSet presAssocID="{5CF462F6-059F-4B24-9E34-B9EE7A2C17D0}" presName="circle" presStyleCnt="0"/>
      <dgm:spPr/>
    </dgm:pt>
    <dgm:pt modelId="{42BC0FCE-F2D0-4D7E-A8FE-328708E109F8}" type="pres">
      <dgm:prSet presAssocID="{5CF462F6-059F-4B24-9E34-B9EE7A2C17D0}" presName="quadrant1" presStyleLbl="node1" presStyleIdx="0" presStyleCnt="4" custLinFactNeighborX="-1687" custLinFactNeighborY="-168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FC24CC-0059-4666-A64A-1735A01F1F69}" type="pres">
      <dgm:prSet presAssocID="{5CF462F6-059F-4B24-9E34-B9EE7A2C17D0}" presName="quadrant2" presStyleLbl="node1" presStyleIdx="1" presStyleCnt="4" custScaleX="103374" custLinFactNeighborY="-168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69BFB2-B24C-4455-821C-B5183B722944}" type="pres">
      <dgm:prSet presAssocID="{5CF462F6-059F-4B24-9E34-B9EE7A2C17D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65EC64-97AC-4CA7-8A3B-237088A462E8}" type="pres">
      <dgm:prSet presAssocID="{5CF462F6-059F-4B24-9E34-B9EE7A2C17D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3BEC19-B52F-475D-9043-75BA5A9B7F9A}" type="pres">
      <dgm:prSet presAssocID="{5CF462F6-059F-4B24-9E34-B9EE7A2C17D0}" presName="quadrantPlaceholder" presStyleCnt="0"/>
      <dgm:spPr/>
    </dgm:pt>
    <dgm:pt modelId="{07DB8438-3CD9-4B7D-8D64-C3C055C00F40}" type="pres">
      <dgm:prSet presAssocID="{5CF462F6-059F-4B24-9E34-B9EE7A2C17D0}" presName="center1" presStyleLbl="fgShp" presStyleIdx="0" presStyleCnt="2"/>
      <dgm:spPr/>
    </dgm:pt>
    <dgm:pt modelId="{BEDBC02B-9369-41FC-9B64-808F0569B82F}" type="pres">
      <dgm:prSet presAssocID="{5CF462F6-059F-4B24-9E34-B9EE7A2C17D0}" presName="center2" presStyleLbl="fgShp" presStyleIdx="1" presStyleCnt="2"/>
      <dgm:spPr/>
    </dgm:pt>
  </dgm:ptLst>
  <dgm:cxnLst>
    <dgm:cxn modelId="{A7E0281E-3F6E-464A-A184-5E376DC147AA}" type="presOf" srcId="{792E2011-F23D-4C51-8FA5-F543D80B624B}" destId="{271A6D7A-4960-434C-8F26-B6DB36B90737}" srcOrd="0" destOrd="0" presId="urn:microsoft.com/office/officeart/2005/8/layout/cycle4#1"/>
    <dgm:cxn modelId="{DCF1BFDD-629C-41E8-8A7F-CE20CB8F2A1A}" srcId="{64D65E5C-66BC-468C-AADC-9BA2C0EC5054}" destId="{1FE78109-A7BF-45E4-889A-0767379BA66A}" srcOrd="1" destOrd="0" parTransId="{82E0E94F-E5E3-46EA-9279-1C1F18E48E2B}" sibTransId="{D3333C70-D154-4DD4-890F-69BA27E6ABC9}"/>
    <dgm:cxn modelId="{331A30D7-BF67-4D87-BD16-C4120DAFAFE2}" type="presOf" srcId="{8D7BD647-D209-4B58-8C20-B2DD1C207364}" destId="{F2E062CB-524A-405D-BD9E-9F26709540D5}" srcOrd="1" destOrd="0" presId="urn:microsoft.com/office/officeart/2005/8/layout/cycle4#1"/>
    <dgm:cxn modelId="{499A4184-DCB2-4C42-862E-BEF55C95334E}" type="presOf" srcId="{D7F6FA3C-5101-48F0-B873-813347E5271B}" destId="{3D979A86-8300-47D6-BE10-AFB8F5A48542}" srcOrd="1" destOrd="2" presId="urn:microsoft.com/office/officeart/2005/8/layout/cycle4#1"/>
    <dgm:cxn modelId="{766FE626-D285-4740-A56E-801C351B3471}" type="presOf" srcId="{1FE78109-A7BF-45E4-889A-0767379BA66A}" destId="{CBEA0059-F997-47EA-BFD0-2B00DAB09635}" srcOrd="0" destOrd="1" presId="urn:microsoft.com/office/officeart/2005/8/layout/cycle4#1"/>
    <dgm:cxn modelId="{93F591D9-C88F-409C-9283-9A80B62C19E7}" type="presOf" srcId="{20B0F03F-DF31-4946-89E8-CF6CE7613D5A}" destId="{3D979A86-8300-47D6-BE10-AFB8F5A48542}" srcOrd="1" destOrd="1" presId="urn:microsoft.com/office/officeart/2005/8/layout/cycle4#1"/>
    <dgm:cxn modelId="{03BCD2F2-B202-4641-AD3E-123B715C16E4}" type="presOf" srcId="{152079F6-FCC1-49DB-8FB0-9E18404C59C5}" destId="{F8C3D1A5-B5F3-45F5-92CD-2579BA730507}" srcOrd="1" destOrd="2" presId="urn:microsoft.com/office/officeart/2005/8/layout/cycle4#1"/>
    <dgm:cxn modelId="{F2A01F24-5AA2-43FC-A9EB-F96D68AA7838}" type="presOf" srcId="{792E2011-F23D-4C51-8FA5-F543D80B624B}" destId="{9A0FDDA1-3CF1-48F4-AC97-1375E476FCE3}" srcOrd="1" destOrd="0" presId="urn:microsoft.com/office/officeart/2005/8/layout/cycle4#1"/>
    <dgm:cxn modelId="{609EDB28-EA9D-44E1-A688-504F15011799}" srcId="{B26BAF3F-D3B1-43B2-96B0-F6C8A00AD566}" destId="{6816F956-DC20-45D9-AD0F-438019AAA591}" srcOrd="4" destOrd="0" parTransId="{9C935E37-53DD-424F-A3D6-9FBCD7B4A511}" sibTransId="{B9945658-BF9A-4FC7-B749-2751A9D2DBFA}"/>
    <dgm:cxn modelId="{6FA6357A-9A0B-473A-A9EB-62D867A5864F}" srcId="{61E8F33B-1486-42BF-859E-FA69E5379477}" destId="{D7F6FA3C-5101-48F0-B873-813347E5271B}" srcOrd="2" destOrd="0" parTransId="{FF067D12-EA66-40B9-88CD-4AA2155A442A}" sibTransId="{CF2EA310-51D7-4383-A7D0-48A105921927}"/>
    <dgm:cxn modelId="{BE38C4E2-9AD1-441C-B4BA-E2631111DDA5}" srcId="{B26BAF3F-D3B1-43B2-96B0-F6C8A00AD566}" destId="{152079F6-FCC1-49DB-8FB0-9E18404C59C5}" srcOrd="2" destOrd="0" parTransId="{8A021807-7F19-408B-B0F7-6403F029BF08}" sibTransId="{E0DE7BF4-60C5-44E6-91CD-DEA8CFE779EE}"/>
    <dgm:cxn modelId="{9A57FAE2-EB7A-4FB7-858A-561FC21437E3}" type="presOf" srcId="{BCF1FC05-B765-4039-8F9B-4793DA1E7AA2}" destId="{271A6D7A-4960-434C-8F26-B6DB36B90737}" srcOrd="0" destOrd="1" presId="urn:microsoft.com/office/officeart/2005/8/layout/cycle4#1"/>
    <dgm:cxn modelId="{EC9901D5-33E9-4C3A-AF2A-2B877E9FD341}" type="presOf" srcId="{B867C1CC-B8E4-40D0-A4C8-7664A2B343D0}" destId="{34A9B246-062F-4D87-AA00-FEBE0654D5A1}" srcOrd="0" destOrd="3" presId="urn:microsoft.com/office/officeart/2005/8/layout/cycle4#1"/>
    <dgm:cxn modelId="{0BFCC0C5-A2DE-4635-9710-586BB8AC659B}" type="presOf" srcId="{1FE78109-A7BF-45E4-889A-0767379BA66A}" destId="{F2E062CB-524A-405D-BD9E-9F26709540D5}" srcOrd="1" destOrd="1" presId="urn:microsoft.com/office/officeart/2005/8/layout/cycle4#1"/>
    <dgm:cxn modelId="{BD227515-1BB8-4299-A5A2-C4F4FB86AD35}" type="presOf" srcId="{61E8F33B-1486-42BF-859E-FA69E5379477}" destId="{2A65EC64-97AC-4CA7-8A3B-237088A462E8}" srcOrd="0" destOrd="0" presId="urn:microsoft.com/office/officeart/2005/8/layout/cycle4#1"/>
    <dgm:cxn modelId="{82FE6EFC-E137-4ADE-A2D6-B868D2DE7808}" srcId="{0C072E67-6E6C-46B9-9C21-05A8C5FEF5E0}" destId="{792E2011-F23D-4C51-8FA5-F543D80B624B}" srcOrd="0" destOrd="0" parTransId="{7696EA5F-5BC0-44D1-ACBD-8B366BDB980B}" sibTransId="{BE2C0103-1553-4B84-A240-1D98EF988398}"/>
    <dgm:cxn modelId="{2FA470B5-32D9-4719-8104-6A5F99755CA6}" srcId="{B26BAF3F-D3B1-43B2-96B0-F6C8A00AD566}" destId="{80A81495-11BD-4780-9884-03391F486A92}" srcOrd="0" destOrd="0" parTransId="{FEE528CD-9CAB-4EA6-B32D-B9F6FC5ADF19}" sibTransId="{0C009AA8-02CB-4E9D-A059-7006C50400A6}"/>
    <dgm:cxn modelId="{15B35F62-C5B3-42C8-BE10-84669FBEA16B}" type="presOf" srcId="{BCF1FC05-B765-4039-8F9B-4793DA1E7AA2}" destId="{9A0FDDA1-3CF1-48F4-AC97-1375E476FCE3}" srcOrd="1" destOrd="1" presId="urn:microsoft.com/office/officeart/2005/8/layout/cycle4#1"/>
    <dgm:cxn modelId="{149D51EA-FD2A-4894-A04A-EDD240D20335}" srcId="{61E8F33B-1486-42BF-859E-FA69E5379477}" destId="{20B0F03F-DF31-4946-89E8-CF6CE7613D5A}" srcOrd="1" destOrd="0" parTransId="{F535E455-6A19-47D0-82C8-D837FCBBF9FD}" sibTransId="{D41CA4CE-32D2-4B2F-B3B1-2A83E6DD5AB7}"/>
    <dgm:cxn modelId="{64615343-83F2-4178-A9D5-95B93AE69D37}" type="presOf" srcId="{64D65E5C-66BC-468C-AADC-9BA2C0EC5054}" destId="{42BC0FCE-F2D0-4D7E-A8FE-328708E109F8}" srcOrd="0" destOrd="0" presId="urn:microsoft.com/office/officeart/2005/8/layout/cycle4#1"/>
    <dgm:cxn modelId="{F0E5DB8E-6B57-40F3-96AA-2694B2FBD692}" type="presOf" srcId="{6816F956-DC20-45D9-AD0F-438019AAA591}" destId="{34A9B246-062F-4D87-AA00-FEBE0654D5A1}" srcOrd="0" destOrd="4" presId="urn:microsoft.com/office/officeart/2005/8/layout/cycle4#1"/>
    <dgm:cxn modelId="{03C95728-542B-412D-A169-84A494DB7823}" type="presOf" srcId="{0FC89697-C013-4DE0-A47D-BB145EC39442}" destId="{CBEA0059-F997-47EA-BFD0-2B00DAB09635}" srcOrd="0" destOrd="2" presId="urn:microsoft.com/office/officeart/2005/8/layout/cycle4#1"/>
    <dgm:cxn modelId="{C1A5CDB8-B558-4F31-B475-D212590635E4}" type="presOf" srcId="{C3EA5252-2FCB-493F-BBA6-FA4F7AF65495}" destId="{3D979A86-8300-47D6-BE10-AFB8F5A48542}" srcOrd="1" destOrd="0" presId="urn:microsoft.com/office/officeart/2005/8/layout/cycle4#1"/>
    <dgm:cxn modelId="{486EEB9E-E1AC-4A4A-9E4F-F9355CD4AE80}" type="presOf" srcId="{8D7BD647-D209-4B58-8C20-B2DD1C207364}" destId="{CBEA0059-F997-47EA-BFD0-2B00DAB09635}" srcOrd="0" destOrd="0" presId="urn:microsoft.com/office/officeart/2005/8/layout/cycle4#1"/>
    <dgm:cxn modelId="{07B0FBA5-BE32-439F-A776-BFDAF7476BAF}" type="presOf" srcId="{5CF462F6-059F-4B24-9E34-B9EE7A2C17D0}" destId="{FEB9F191-3878-422C-A7E9-3705F3BFFCFA}" srcOrd="0" destOrd="0" presId="urn:microsoft.com/office/officeart/2005/8/layout/cycle4#1"/>
    <dgm:cxn modelId="{DFE5E703-C6EA-49B6-A47E-58DA36A3C2CD}" type="presOf" srcId="{B26BAF3F-D3B1-43B2-96B0-F6C8A00AD566}" destId="{2369BFB2-B24C-4455-821C-B5183B722944}" srcOrd="0" destOrd="0" presId="urn:microsoft.com/office/officeart/2005/8/layout/cycle4#1"/>
    <dgm:cxn modelId="{C9FD575F-775E-4C0F-A000-05E076FF5ECF}" srcId="{5CF462F6-059F-4B24-9E34-B9EE7A2C17D0}" destId="{64D65E5C-66BC-468C-AADC-9BA2C0EC5054}" srcOrd="0" destOrd="0" parTransId="{639D6F0F-0A84-4BDD-91A3-849AEB8F49B4}" sibTransId="{6D85DAF0-A1A6-4D2F-B9BF-9894AAAB1B0B}"/>
    <dgm:cxn modelId="{E427F40B-7B09-418F-8B63-F4106C83377E}" type="presOf" srcId="{AB4255E8-7B7C-466D-BECE-FC53B00F6168}" destId="{F8C3D1A5-B5F3-45F5-92CD-2579BA730507}" srcOrd="1" destOrd="1" presId="urn:microsoft.com/office/officeart/2005/8/layout/cycle4#1"/>
    <dgm:cxn modelId="{0F0ED2DE-F60B-4B08-B78C-43427134338D}" type="presOf" srcId="{80A81495-11BD-4780-9884-03391F486A92}" destId="{F8C3D1A5-B5F3-45F5-92CD-2579BA730507}" srcOrd="1" destOrd="0" presId="urn:microsoft.com/office/officeart/2005/8/layout/cycle4#1"/>
    <dgm:cxn modelId="{49584CAC-48DF-461D-8494-1162D566B3CB}" type="presOf" srcId="{B867C1CC-B8E4-40D0-A4C8-7664A2B343D0}" destId="{F8C3D1A5-B5F3-45F5-92CD-2579BA730507}" srcOrd="1" destOrd="3" presId="urn:microsoft.com/office/officeart/2005/8/layout/cycle4#1"/>
    <dgm:cxn modelId="{9F6DD9D1-5BDE-480C-95D5-C5E93B1D141B}" type="presOf" srcId="{0FC89697-C013-4DE0-A47D-BB145EC39442}" destId="{F2E062CB-524A-405D-BD9E-9F26709540D5}" srcOrd="1" destOrd="2" presId="urn:microsoft.com/office/officeart/2005/8/layout/cycle4#1"/>
    <dgm:cxn modelId="{684256E7-884E-4316-849F-70D5C346AD4F}" srcId="{5CF462F6-059F-4B24-9E34-B9EE7A2C17D0}" destId="{61E8F33B-1486-42BF-859E-FA69E5379477}" srcOrd="3" destOrd="0" parTransId="{C6A7B278-9406-403D-A248-253CA28CF5F7}" sibTransId="{3CCFEA06-674F-4BA9-826C-D5F4D884CFDD}"/>
    <dgm:cxn modelId="{D70595FC-399F-4912-A39E-23BA7DB6B8FB}" type="presOf" srcId="{0C072E67-6E6C-46B9-9C21-05A8C5FEF5E0}" destId="{4DFC24CC-0059-4666-A64A-1735A01F1F69}" srcOrd="0" destOrd="0" presId="urn:microsoft.com/office/officeart/2005/8/layout/cycle4#1"/>
    <dgm:cxn modelId="{24CCAC7E-08F1-484F-B53D-242E45BE0730}" srcId="{64D65E5C-66BC-468C-AADC-9BA2C0EC5054}" destId="{8D7BD647-D209-4B58-8C20-B2DD1C207364}" srcOrd="0" destOrd="0" parTransId="{AA71FED7-A919-4443-AEF8-BD40220E26BB}" sibTransId="{5D9C15E5-ADCB-4667-BD15-49B9EE674416}"/>
    <dgm:cxn modelId="{121557A6-B918-464D-8ADD-77CA633CF9F1}" type="presOf" srcId="{AB4255E8-7B7C-466D-BECE-FC53B00F6168}" destId="{34A9B246-062F-4D87-AA00-FEBE0654D5A1}" srcOrd="0" destOrd="1" presId="urn:microsoft.com/office/officeart/2005/8/layout/cycle4#1"/>
    <dgm:cxn modelId="{6B11CECA-6224-4F0C-8D8B-2C6253306E0E}" type="presOf" srcId="{152079F6-FCC1-49DB-8FB0-9E18404C59C5}" destId="{34A9B246-062F-4D87-AA00-FEBE0654D5A1}" srcOrd="0" destOrd="2" presId="urn:microsoft.com/office/officeart/2005/8/layout/cycle4#1"/>
    <dgm:cxn modelId="{37ADDDE4-E8B0-459A-B6AE-DF36A8C49F23}" type="presOf" srcId="{C3EA5252-2FCB-493F-BBA6-FA4F7AF65495}" destId="{439436F1-33CF-425B-BB5E-8133FC31358D}" srcOrd="0" destOrd="0" presId="urn:microsoft.com/office/officeart/2005/8/layout/cycle4#1"/>
    <dgm:cxn modelId="{5832F905-2F4D-4876-B5D0-AE1E2EE5E68B}" type="presOf" srcId="{80A81495-11BD-4780-9884-03391F486A92}" destId="{34A9B246-062F-4D87-AA00-FEBE0654D5A1}" srcOrd="0" destOrd="0" presId="urn:microsoft.com/office/officeart/2005/8/layout/cycle4#1"/>
    <dgm:cxn modelId="{488D74BE-3D47-43E5-AB8A-D4F1FCBBD7AF}" srcId="{B26BAF3F-D3B1-43B2-96B0-F6C8A00AD566}" destId="{AB4255E8-7B7C-466D-BECE-FC53B00F6168}" srcOrd="1" destOrd="0" parTransId="{7E2455AD-29B9-4EE5-9B01-9A2DB7AD49E7}" sibTransId="{06FC308D-51A5-4ECF-95D9-6AD77750A7FB}"/>
    <dgm:cxn modelId="{B31CB820-94DC-4289-A69E-289A266ABB81}" srcId="{5CF462F6-059F-4B24-9E34-B9EE7A2C17D0}" destId="{0C072E67-6E6C-46B9-9C21-05A8C5FEF5E0}" srcOrd="1" destOrd="0" parTransId="{39967233-A1AC-425C-9DAD-4EF8E7C0F221}" sibTransId="{EDC4243C-217E-47B4-B305-5FC788FB90C8}"/>
    <dgm:cxn modelId="{E9EF2E9C-C007-45E1-A537-FC9429D8615F}" srcId="{5CF462F6-059F-4B24-9E34-B9EE7A2C17D0}" destId="{B26BAF3F-D3B1-43B2-96B0-F6C8A00AD566}" srcOrd="2" destOrd="0" parTransId="{F906B45F-7600-4887-A6D4-1EBA76748165}" sibTransId="{C2F5B771-CBEF-444F-8BA2-35C6A71E9E36}"/>
    <dgm:cxn modelId="{7618DC61-AD16-442D-9899-8608AA2DECB1}" srcId="{0C072E67-6E6C-46B9-9C21-05A8C5FEF5E0}" destId="{BCF1FC05-B765-4039-8F9B-4793DA1E7AA2}" srcOrd="1" destOrd="0" parTransId="{DF998F37-7B52-40B0-B8A8-D4CF2E7F26FA}" sibTransId="{A6183FD6-59A0-44C9-87FF-DD1D681F7614}"/>
    <dgm:cxn modelId="{CB050E85-18AF-4707-BCFE-492CED3942FF}" srcId="{64D65E5C-66BC-468C-AADC-9BA2C0EC5054}" destId="{0FC89697-C013-4DE0-A47D-BB145EC39442}" srcOrd="2" destOrd="0" parTransId="{F418DF14-842E-4E69-A41E-3FD5CA00A258}" sibTransId="{240718A1-51DE-4696-8B8A-5A8FB56E41D2}"/>
    <dgm:cxn modelId="{0B217BC6-7B2D-4124-BB3D-49D662E88479}" type="presOf" srcId="{6816F956-DC20-45D9-AD0F-438019AAA591}" destId="{F8C3D1A5-B5F3-45F5-92CD-2579BA730507}" srcOrd="1" destOrd="4" presId="urn:microsoft.com/office/officeart/2005/8/layout/cycle4#1"/>
    <dgm:cxn modelId="{C42A7091-02CC-4968-BACC-7D8D11852F7E}" type="presOf" srcId="{20B0F03F-DF31-4946-89E8-CF6CE7613D5A}" destId="{439436F1-33CF-425B-BB5E-8133FC31358D}" srcOrd="0" destOrd="1" presId="urn:microsoft.com/office/officeart/2005/8/layout/cycle4#1"/>
    <dgm:cxn modelId="{4A0CBB15-90D1-4987-A047-8918B7E99B33}" srcId="{61E8F33B-1486-42BF-859E-FA69E5379477}" destId="{C3EA5252-2FCB-493F-BBA6-FA4F7AF65495}" srcOrd="0" destOrd="0" parTransId="{E344039F-8837-4F6C-835E-70E6EABA720B}" sibTransId="{530A3600-E778-4B0D-80CD-09756EA6304F}"/>
    <dgm:cxn modelId="{15A73F20-544B-4E09-88F1-058A0775D709}" srcId="{B26BAF3F-D3B1-43B2-96B0-F6C8A00AD566}" destId="{B867C1CC-B8E4-40D0-A4C8-7664A2B343D0}" srcOrd="3" destOrd="0" parTransId="{8333B19E-9AE7-442D-B3B1-9FEFF4526A28}" sibTransId="{EC80AE7B-263C-47EA-B8F9-F6C28CB39C40}"/>
    <dgm:cxn modelId="{B8270C26-D739-49A5-BF7B-E810B06CDFDF}" type="presOf" srcId="{D7F6FA3C-5101-48F0-B873-813347E5271B}" destId="{439436F1-33CF-425B-BB5E-8133FC31358D}" srcOrd="0" destOrd="2" presId="urn:microsoft.com/office/officeart/2005/8/layout/cycle4#1"/>
    <dgm:cxn modelId="{CCE2CC5F-ED95-47D4-96DF-621308779151}" type="presParOf" srcId="{FEB9F191-3878-422C-A7E9-3705F3BFFCFA}" destId="{9F21AC32-2240-4D4F-A735-B7BAAFEA513B}" srcOrd="0" destOrd="0" presId="urn:microsoft.com/office/officeart/2005/8/layout/cycle4#1"/>
    <dgm:cxn modelId="{2C8D9ED8-DE79-4A30-8ACE-23A16E232424}" type="presParOf" srcId="{9F21AC32-2240-4D4F-A735-B7BAAFEA513B}" destId="{323872E4-DD35-423A-B182-A756EE527FA7}" srcOrd="0" destOrd="0" presId="urn:microsoft.com/office/officeart/2005/8/layout/cycle4#1"/>
    <dgm:cxn modelId="{FD696FF7-D183-40B0-82D5-50829645965A}" type="presParOf" srcId="{323872E4-DD35-423A-B182-A756EE527FA7}" destId="{CBEA0059-F997-47EA-BFD0-2B00DAB09635}" srcOrd="0" destOrd="0" presId="urn:microsoft.com/office/officeart/2005/8/layout/cycle4#1"/>
    <dgm:cxn modelId="{F8738FB8-D9D5-428F-8AFC-9664CA913FB5}" type="presParOf" srcId="{323872E4-DD35-423A-B182-A756EE527FA7}" destId="{F2E062CB-524A-405D-BD9E-9F26709540D5}" srcOrd="1" destOrd="0" presId="urn:microsoft.com/office/officeart/2005/8/layout/cycle4#1"/>
    <dgm:cxn modelId="{926ACCC3-BCFC-46A8-AE90-4EDCB99F056C}" type="presParOf" srcId="{9F21AC32-2240-4D4F-A735-B7BAAFEA513B}" destId="{45DB544B-430B-452D-B0D1-22F9DC666396}" srcOrd="1" destOrd="0" presId="urn:microsoft.com/office/officeart/2005/8/layout/cycle4#1"/>
    <dgm:cxn modelId="{A658A62E-AE86-43C8-93A5-DDDF04DADA5B}" type="presParOf" srcId="{45DB544B-430B-452D-B0D1-22F9DC666396}" destId="{271A6D7A-4960-434C-8F26-B6DB36B90737}" srcOrd="0" destOrd="0" presId="urn:microsoft.com/office/officeart/2005/8/layout/cycle4#1"/>
    <dgm:cxn modelId="{2B7E646A-06B2-4AD2-817D-0FE30742FBA2}" type="presParOf" srcId="{45DB544B-430B-452D-B0D1-22F9DC666396}" destId="{9A0FDDA1-3CF1-48F4-AC97-1375E476FCE3}" srcOrd="1" destOrd="0" presId="urn:microsoft.com/office/officeart/2005/8/layout/cycle4#1"/>
    <dgm:cxn modelId="{E02126B1-493F-4095-B0C7-153D38149C4F}" type="presParOf" srcId="{9F21AC32-2240-4D4F-A735-B7BAAFEA513B}" destId="{80CFE86E-6DE7-412D-B435-7BA354197DD6}" srcOrd="2" destOrd="0" presId="urn:microsoft.com/office/officeart/2005/8/layout/cycle4#1"/>
    <dgm:cxn modelId="{BE36745B-7465-49FD-A4E4-45D75848DAD8}" type="presParOf" srcId="{80CFE86E-6DE7-412D-B435-7BA354197DD6}" destId="{34A9B246-062F-4D87-AA00-FEBE0654D5A1}" srcOrd="0" destOrd="0" presId="urn:microsoft.com/office/officeart/2005/8/layout/cycle4#1"/>
    <dgm:cxn modelId="{23D81D38-21E6-42AA-B7C2-D7B8028D97ED}" type="presParOf" srcId="{80CFE86E-6DE7-412D-B435-7BA354197DD6}" destId="{F8C3D1A5-B5F3-45F5-92CD-2579BA730507}" srcOrd="1" destOrd="0" presId="urn:microsoft.com/office/officeart/2005/8/layout/cycle4#1"/>
    <dgm:cxn modelId="{AB2FCC16-8E0B-4B0E-B80A-CB8080CC75B0}" type="presParOf" srcId="{9F21AC32-2240-4D4F-A735-B7BAAFEA513B}" destId="{B6494FC9-461B-4624-B66D-B4F1B78B976B}" srcOrd="3" destOrd="0" presId="urn:microsoft.com/office/officeart/2005/8/layout/cycle4#1"/>
    <dgm:cxn modelId="{7C65E706-6302-4AB8-AC7D-1E0143641612}" type="presParOf" srcId="{B6494FC9-461B-4624-B66D-B4F1B78B976B}" destId="{439436F1-33CF-425B-BB5E-8133FC31358D}" srcOrd="0" destOrd="0" presId="urn:microsoft.com/office/officeart/2005/8/layout/cycle4#1"/>
    <dgm:cxn modelId="{DA6E5462-7A38-4DA1-BC3E-C6B7E744C5E8}" type="presParOf" srcId="{B6494FC9-461B-4624-B66D-B4F1B78B976B}" destId="{3D979A86-8300-47D6-BE10-AFB8F5A48542}" srcOrd="1" destOrd="0" presId="urn:microsoft.com/office/officeart/2005/8/layout/cycle4#1"/>
    <dgm:cxn modelId="{151C190B-7A43-4670-92DD-5834916F9811}" type="presParOf" srcId="{9F21AC32-2240-4D4F-A735-B7BAAFEA513B}" destId="{3E5EA697-DA79-4B9B-A36D-1186AEAB823A}" srcOrd="4" destOrd="0" presId="urn:microsoft.com/office/officeart/2005/8/layout/cycle4#1"/>
    <dgm:cxn modelId="{B40044D0-4CD1-4870-A3B6-5E54E9B1450F}" type="presParOf" srcId="{FEB9F191-3878-422C-A7E9-3705F3BFFCFA}" destId="{A54C97FC-4B15-46D7-872C-179E4CC6D30C}" srcOrd="1" destOrd="0" presId="urn:microsoft.com/office/officeart/2005/8/layout/cycle4#1"/>
    <dgm:cxn modelId="{DAA924E6-7556-41C5-B7F9-BBD800F2A838}" type="presParOf" srcId="{A54C97FC-4B15-46D7-872C-179E4CC6D30C}" destId="{42BC0FCE-F2D0-4D7E-A8FE-328708E109F8}" srcOrd="0" destOrd="0" presId="urn:microsoft.com/office/officeart/2005/8/layout/cycle4#1"/>
    <dgm:cxn modelId="{D8BAB7CA-9FE9-419D-8608-A85C5C29D1EF}" type="presParOf" srcId="{A54C97FC-4B15-46D7-872C-179E4CC6D30C}" destId="{4DFC24CC-0059-4666-A64A-1735A01F1F69}" srcOrd="1" destOrd="0" presId="urn:microsoft.com/office/officeart/2005/8/layout/cycle4#1"/>
    <dgm:cxn modelId="{F5765494-8E1B-4809-A38B-8E9B23696B1C}" type="presParOf" srcId="{A54C97FC-4B15-46D7-872C-179E4CC6D30C}" destId="{2369BFB2-B24C-4455-821C-B5183B722944}" srcOrd="2" destOrd="0" presId="urn:microsoft.com/office/officeart/2005/8/layout/cycle4#1"/>
    <dgm:cxn modelId="{E60D25A9-E66F-4E5E-AABC-1D36159BC670}" type="presParOf" srcId="{A54C97FC-4B15-46D7-872C-179E4CC6D30C}" destId="{2A65EC64-97AC-4CA7-8A3B-237088A462E8}" srcOrd="3" destOrd="0" presId="urn:microsoft.com/office/officeart/2005/8/layout/cycle4#1"/>
    <dgm:cxn modelId="{ADBF762E-10CF-4754-90EF-44FD712103E9}" type="presParOf" srcId="{A54C97FC-4B15-46D7-872C-179E4CC6D30C}" destId="{0A3BEC19-B52F-475D-9043-75BA5A9B7F9A}" srcOrd="4" destOrd="0" presId="urn:microsoft.com/office/officeart/2005/8/layout/cycle4#1"/>
    <dgm:cxn modelId="{9E40BFBD-33A7-4975-8D3D-49955D06E8D4}" type="presParOf" srcId="{FEB9F191-3878-422C-A7E9-3705F3BFFCFA}" destId="{07DB8438-3CD9-4B7D-8D64-C3C055C00F40}" srcOrd="2" destOrd="0" presId="urn:microsoft.com/office/officeart/2005/8/layout/cycle4#1"/>
    <dgm:cxn modelId="{B2462085-E255-457B-9AAC-0B07CD531264}" type="presParOf" srcId="{FEB9F191-3878-422C-A7E9-3705F3BFFCFA}" destId="{BEDBC02B-9369-41FC-9B64-808F0569B82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0D354-DFE5-4AB2-87D2-05F2372D5837}" type="doc">
      <dgm:prSet loTypeId="urn:microsoft.com/office/officeart/2005/8/layout/cycle4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15B33BA-5A9A-4F40-8698-4234229241FA}">
      <dgm:prSet phldrT="[Texto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MX" sz="1800" b="1" dirty="0" smtClean="0"/>
            <a:t>Ingresos</a:t>
          </a:r>
          <a:endParaRPr lang="es-MX" sz="1800" b="1" dirty="0"/>
        </a:p>
      </dgm:t>
    </dgm:pt>
    <dgm:pt modelId="{825A85B0-46B1-4A25-9F93-65842D691FB6}" type="parTrans" cxnId="{C9195152-F578-4E16-BDB7-859E0B34DA1C}">
      <dgm:prSet/>
      <dgm:spPr/>
      <dgm:t>
        <a:bodyPr/>
        <a:lstStyle/>
        <a:p>
          <a:pPr algn="ctr"/>
          <a:endParaRPr lang="es-MX" sz="1800" b="1"/>
        </a:p>
      </dgm:t>
    </dgm:pt>
    <dgm:pt modelId="{F31C9417-AACD-4ED4-BB13-27D5FD32082F}" type="sibTrans" cxnId="{C9195152-F578-4E16-BDB7-859E0B34DA1C}">
      <dgm:prSet/>
      <dgm:spPr/>
      <dgm:t>
        <a:bodyPr/>
        <a:lstStyle/>
        <a:p>
          <a:pPr algn="ctr"/>
          <a:endParaRPr lang="es-MX" sz="1800" b="1"/>
        </a:p>
      </dgm:t>
    </dgm:pt>
    <dgm:pt modelId="{90C1330B-C126-487D-A106-8075ADE6C038}">
      <dgm:prSet phldrT="[Texto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MX" sz="1800" b="1" dirty="0" smtClean="0"/>
            <a:t>Egresos</a:t>
          </a:r>
          <a:endParaRPr lang="es-MX" sz="1800" b="1" dirty="0"/>
        </a:p>
      </dgm:t>
    </dgm:pt>
    <dgm:pt modelId="{7C5DC37C-D217-4FB7-9B0A-EDD4915AD882}" type="parTrans" cxnId="{2647F302-5408-41DF-A49F-469ED0B3CE48}">
      <dgm:prSet/>
      <dgm:spPr/>
      <dgm:t>
        <a:bodyPr/>
        <a:lstStyle/>
        <a:p>
          <a:pPr algn="ctr"/>
          <a:endParaRPr lang="es-MX" sz="1800" b="1"/>
        </a:p>
      </dgm:t>
    </dgm:pt>
    <dgm:pt modelId="{8C93B64C-E15E-4F1F-BAF2-97FE4E539758}" type="sibTrans" cxnId="{2647F302-5408-41DF-A49F-469ED0B3CE48}">
      <dgm:prSet/>
      <dgm:spPr/>
      <dgm:t>
        <a:bodyPr/>
        <a:lstStyle/>
        <a:p>
          <a:pPr algn="ctr"/>
          <a:endParaRPr lang="es-MX" sz="1800" b="1"/>
        </a:p>
      </dgm:t>
    </dgm:pt>
    <dgm:pt modelId="{4CD6C945-7921-490C-B5F3-7B8FE770E13F}">
      <dgm:prSet phldrT="[Texto]" custT="1"/>
      <dgm:spPr/>
      <dgm:t>
        <a:bodyPr/>
        <a:lstStyle/>
        <a:p>
          <a:pPr algn="ctr"/>
          <a:r>
            <a:rPr lang="es-MX" sz="1800" b="1" dirty="0" smtClean="0"/>
            <a:t>Deuda</a:t>
          </a:r>
          <a:endParaRPr lang="es-MX" sz="1800" b="1" dirty="0"/>
        </a:p>
      </dgm:t>
    </dgm:pt>
    <dgm:pt modelId="{BBA85812-EA8A-41BC-AF94-C2CBCF39B2CF}" type="parTrans" cxnId="{C01366A5-F920-45DE-9F58-09DFD796552E}">
      <dgm:prSet/>
      <dgm:spPr/>
      <dgm:t>
        <a:bodyPr/>
        <a:lstStyle/>
        <a:p>
          <a:pPr algn="ctr"/>
          <a:endParaRPr lang="es-MX" sz="1800" b="1"/>
        </a:p>
      </dgm:t>
    </dgm:pt>
    <dgm:pt modelId="{A125FFAD-9D11-4FD9-84C1-060D153B1807}" type="sibTrans" cxnId="{C01366A5-F920-45DE-9F58-09DFD796552E}">
      <dgm:prSet/>
      <dgm:spPr/>
      <dgm:t>
        <a:bodyPr/>
        <a:lstStyle/>
        <a:p>
          <a:pPr algn="ctr"/>
          <a:endParaRPr lang="es-MX" sz="1800" b="1"/>
        </a:p>
      </dgm:t>
    </dgm:pt>
    <dgm:pt modelId="{3B1654CD-C176-4AF1-8153-53277C7578AE}">
      <dgm:prSet phldrT="[Texto]" custT="1"/>
      <dgm:spPr/>
      <dgm:t>
        <a:bodyPr/>
        <a:lstStyle/>
        <a:p>
          <a:pPr algn="ctr"/>
          <a:r>
            <a:rPr lang="es-MX" sz="1800" b="1" dirty="0" smtClean="0"/>
            <a:t>Patrimonio</a:t>
          </a:r>
          <a:endParaRPr lang="es-MX" sz="1800" b="1" dirty="0"/>
        </a:p>
      </dgm:t>
    </dgm:pt>
    <dgm:pt modelId="{84B327AC-DC4D-4920-9F96-A5EFA2FD5031}" type="parTrans" cxnId="{A4808B04-8F35-49C4-9018-09EAFCE9A61B}">
      <dgm:prSet/>
      <dgm:spPr/>
      <dgm:t>
        <a:bodyPr/>
        <a:lstStyle/>
        <a:p>
          <a:pPr algn="ctr"/>
          <a:endParaRPr lang="es-MX" sz="1800" b="1"/>
        </a:p>
      </dgm:t>
    </dgm:pt>
    <dgm:pt modelId="{FC979E22-2A52-466F-A4F6-D9E54BA7CB63}" type="sibTrans" cxnId="{A4808B04-8F35-49C4-9018-09EAFCE9A61B}">
      <dgm:prSet/>
      <dgm:spPr/>
      <dgm:t>
        <a:bodyPr/>
        <a:lstStyle/>
        <a:p>
          <a:pPr algn="ctr"/>
          <a:endParaRPr lang="es-MX" sz="1800" b="1"/>
        </a:p>
      </dgm:t>
    </dgm:pt>
    <dgm:pt modelId="{94C7B6B3-0A72-438B-A253-4CFF22E8F7F3}" type="pres">
      <dgm:prSet presAssocID="{A920D354-DFE5-4AB2-87D2-05F2372D583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519A4AF-04DB-4A16-9885-17FD6EC1F5BB}" type="pres">
      <dgm:prSet presAssocID="{A920D354-DFE5-4AB2-87D2-05F2372D5837}" presName="children" presStyleCnt="0"/>
      <dgm:spPr/>
      <dgm:t>
        <a:bodyPr/>
        <a:lstStyle/>
        <a:p>
          <a:endParaRPr lang="es-MX"/>
        </a:p>
      </dgm:t>
    </dgm:pt>
    <dgm:pt modelId="{EA08D9F6-E006-4479-82DB-0B0C31AA7B2D}" type="pres">
      <dgm:prSet presAssocID="{A920D354-DFE5-4AB2-87D2-05F2372D5837}" presName="childPlaceholder" presStyleCnt="0"/>
      <dgm:spPr/>
      <dgm:t>
        <a:bodyPr/>
        <a:lstStyle/>
        <a:p>
          <a:endParaRPr lang="es-MX"/>
        </a:p>
      </dgm:t>
    </dgm:pt>
    <dgm:pt modelId="{C1259CDD-F818-47E0-9047-3D315980469B}" type="pres">
      <dgm:prSet presAssocID="{A920D354-DFE5-4AB2-87D2-05F2372D5837}" presName="circle" presStyleCnt="0"/>
      <dgm:spPr/>
      <dgm:t>
        <a:bodyPr/>
        <a:lstStyle/>
        <a:p>
          <a:endParaRPr lang="es-MX"/>
        </a:p>
      </dgm:t>
    </dgm:pt>
    <dgm:pt modelId="{36A7976F-D6EC-4AE2-B549-E55566A1EFC3}" type="pres">
      <dgm:prSet presAssocID="{A920D354-DFE5-4AB2-87D2-05F2372D583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79885B-043A-486F-8866-EE6AE754979C}" type="pres">
      <dgm:prSet presAssocID="{A920D354-DFE5-4AB2-87D2-05F2372D583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67A344-4504-4080-83D8-904333339317}" type="pres">
      <dgm:prSet presAssocID="{A920D354-DFE5-4AB2-87D2-05F2372D583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0962E6-2882-4198-8CA9-6EEDE827DBE3}" type="pres">
      <dgm:prSet presAssocID="{A920D354-DFE5-4AB2-87D2-05F2372D583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31E3E5-1AE7-459E-A992-E5C73DAD5185}" type="pres">
      <dgm:prSet presAssocID="{A920D354-DFE5-4AB2-87D2-05F2372D5837}" presName="quadrantPlaceholder" presStyleCnt="0"/>
      <dgm:spPr/>
      <dgm:t>
        <a:bodyPr/>
        <a:lstStyle/>
        <a:p>
          <a:endParaRPr lang="es-MX"/>
        </a:p>
      </dgm:t>
    </dgm:pt>
    <dgm:pt modelId="{12D25DD0-A572-49BE-8E91-F67F80A1122F}" type="pres">
      <dgm:prSet presAssocID="{A920D354-DFE5-4AB2-87D2-05F2372D5837}" presName="center1" presStyleLbl="fgShp" presStyleIdx="0" presStyleCnt="2"/>
      <dgm:spPr/>
      <dgm:t>
        <a:bodyPr/>
        <a:lstStyle/>
        <a:p>
          <a:endParaRPr lang="es-MX"/>
        </a:p>
      </dgm:t>
    </dgm:pt>
    <dgm:pt modelId="{779842C7-95B2-4C81-A1E0-DA8ABBF0DA75}" type="pres">
      <dgm:prSet presAssocID="{A920D354-DFE5-4AB2-87D2-05F2372D5837}" presName="center2" presStyleLbl="fgShp" presStyleIdx="1" presStyleCnt="2"/>
      <dgm:spPr/>
      <dgm:t>
        <a:bodyPr/>
        <a:lstStyle/>
        <a:p>
          <a:endParaRPr lang="es-MX"/>
        </a:p>
      </dgm:t>
    </dgm:pt>
  </dgm:ptLst>
  <dgm:cxnLst>
    <dgm:cxn modelId="{B24217B4-A9D2-4576-818C-3326F909A1FC}" type="presOf" srcId="{90C1330B-C126-487D-A106-8075ADE6C038}" destId="{0879885B-043A-486F-8866-EE6AE754979C}" srcOrd="0" destOrd="0" presId="urn:microsoft.com/office/officeart/2005/8/layout/cycle4"/>
    <dgm:cxn modelId="{B1AA7F55-2762-4E4A-B436-F728478A3370}" type="presOf" srcId="{A920D354-DFE5-4AB2-87D2-05F2372D5837}" destId="{94C7B6B3-0A72-438B-A253-4CFF22E8F7F3}" srcOrd="0" destOrd="0" presId="urn:microsoft.com/office/officeart/2005/8/layout/cycle4"/>
    <dgm:cxn modelId="{C9195152-F578-4E16-BDB7-859E0B34DA1C}" srcId="{A920D354-DFE5-4AB2-87D2-05F2372D5837}" destId="{D15B33BA-5A9A-4F40-8698-4234229241FA}" srcOrd="0" destOrd="0" parTransId="{825A85B0-46B1-4A25-9F93-65842D691FB6}" sibTransId="{F31C9417-AACD-4ED4-BB13-27D5FD32082F}"/>
    <dgm:cxn modelId="{A4808B04-8F35-49C4-9018-09EAFCE9A61B}" srcId="{A920D354-DFE5-4AB2-87D2-05F2372D5837}" destId="{3B1654CD-C176-4AF1-8153-53277C7578AE}" srcOrd="3" destOrd="0" parTransId="{84B327AC-DC4D-4920-9F96-A5EFA2FD5031}" sibTransId="{FC979E22-2A52-466F-A4F6-D9E54BA7CB63}"/>
    <dgm:cxn modelId="{2647F302-5408-41DF-A49F-469ED0B3CE48}" srcId="{A920D354-DFE5-4AB2-87D2-05F2372D5837}" destId="{90C1330B-C126-487D-A106-8075ADE6C038}" srcOrd="1" destOrd="0" parTransId="{7C5DC37C-D217-4FB7-9B0A-EDD4915AD882}" sibTransId="{8C93B64C-E15E-4F1F-BAF2-97FE4E539758}"/>
    <dgm:cxn modelId="{E781408E-A89D-46E0-9FCD-71E5AA05834F}" type="presOf" srcId="{4CD6C945-7921-490C-B5F3-7B8FE770E13F}" destId="{9567A344-4504-4080-83D8-904333339317}" srcOrd="0" destOrd="0" presId="urn:microsoft.com/office/officeart/2005/8/layout/cycle4"/>
    <dgm:cxn modelId="{ED2CDCF5-E63F-4445-A9BB-74D2C57EF555}" type="presOf" srcId="{3B1654CD-C176-4AF1-8153-53277C7578AE}" destId="{D20962E6-2882-4198-8CA9-6EEDE827DBE3}" srcOrd="0" destOrd="0" presId="urn:microsoft.com/office/officeart/2005/8/layout/cycle4"/>
    <dgm:cxn modelId="{C01366A5-F920-45DE-9F58-09DFD796552E}" srcId="{A920D354-DFE5-4AB2-87D2-05F2372D5837}" destId="{4CD6C945-7921-490C-B5F3-7B8FE770E13F}" srcOrd="2" destOrd="0" parTransId="{BBA85812-EA8A-41BC-AF94-C2CBCF39B2CF}" sibTransId="{A125FFAD-9D11-4FD9-84C1-060D153B1807}"/>
    <dgm:cxn modelId="{08CE7A2D-D3AE-4DBC-BFD0-1798321726C0}" type="presOf" srcId="{D15B33BA-5A9A-4F40-8698-4234229241FA}" destId="{36A7976F-D6EC-4AE2-B549-E55566A1EFC3}" srcOrd="0" destOrd="0" presId="urn:microsoft.com/office/officeart/2005/8/layout/cycle4"/>
    <dgm:cxn modelId="{611E4D13-6ABC-429F-B34D-0812691B0602}" type="presParOf" srcId="{94C7B6B3-0A72-438B-A253-4CFF22E8F7F3}" destId="{4519A4AF-04DB-4A16-9885-17FD6EC1F5BB}" srcOrd="0" destOrd="0" presId="urn:microsoft.com/office/officeart/2005/8/layout/cycle4"/>
    <dgm:cxn modelId="{A09A059B-471C-4647-BCC7-61156EDB4561}" type="presParOf" srcId="{4519A4AF-04DB-4A16-9885-17FD6EC1F5BB}" destId="{EA08D9F6-E006-4479-82DB-0B0C31AA7B2D}" srcOrd="0" destOrd="0" presId="urn:microsoft.com/office/officeart/2005/8/layout/cycle4"/>
    <dgm:cxn modelId="{F312B6D0-3D9F-40A3-B74E-76FA690A336F}" type="presParOf" srcId="{94C7B6B3-0A72-438B-A253-4CFF22E8F7F3}" destId="{C1259CDD-F818-47E0-9047-3D315980469B}" srcOrd="1" destOrd="0" presId="urn:microsoft.com/office/officeart/2005/8/layout/cycle4"/>
    <dgm:cxn modelId="{C035EE11-D085-4C18-A56E-96D53809BFC0}" type="presParOf" srcId="{C1259CDD-F818-47E0-9047-3D315980469B}" destId="{36A7976F-D6EC-4AE2-B549-E55566A1EFC3}" srcOrd="0" destOrd="0" presId="urn:microsoft.com/office/officeart/2005/8/layout/cycle4"/>
    <dgm:cxn modelId="{C40D1D2C-AE2C-4FA0-9ECB-2AF4467DA77D}" type="presParOf" srcId="{C1259CDD-F818-47E0-9047-3D315980469B}" destId="{0879885B-043A-486F-8866-EE6AE754979C}" srcOrd="1" destOrd="0" presId="urn:microsoft.com/office/officeart/2005/8/layout/cycle4"/>
    <dgm:cxn modelId="{1B39ACA0-4F69-4627-9EAB-159F4B4D4F93}" type="presParOf" srcId="{C1259CDD-F818-47E0-9047-3D315980469B}" destId="{9567A344-4504-4080-83D8-904333339317}" srcOrd="2" destOrd="0" presId="urn:microsoft.com/office/officeart/2005/8/layout/cycle4"/>
    <dgm:cxn modelId="{70B9630C-9137-4D09-8750-02680A5D50C3}" type="presParOf" srcId="{C1259CDD-F818-47E0-9047-3D315980469B}" destId="{D20962E6-2882-4198-8CA9-6EEDE827DBE3}" srcOrd="3" destOrd="0" presId="urn:microsoft.com/office/officeart/2005/8/layout/cycle4"/>
    <dgm:cxn modelId="{40F5DC46-1221-4A6F-96F5-1705C6C3DAED}" type="presParOf" srcId="{C1259CDD-F818-47E0-9047-3D315980469B}" destId="{3031E3E5-1AE7-459E-A992-E5C73DAD5185}" srcOrd="4" destOrd="0" presId="urn:microsoft.com/office/officeart/2005/8/layout/cycle4"/>
    <dgm:cxn modelId="{43EC51BD-CAB7-49BF-898C-577C2DB2FB15}" type="presParOf" srcId="{94C7B6B3-0A72-438B-A253-4CFF22E8F7F3}" destId="{12D25DD0-A572-49BE-8E91-F67F80A1122F}" srcOrd="2" destOrd="0" presId="urn:microsoft.com/office/officeart/2005/8/layout/cycle4"/>
    <dgm:cxn modelId="{CB255B02-4FCC-4A70-946E-EF2E40C742F5}" type="presParOf" srcId="{94C7B6B3-0A72-438B-A253-4CFF22E8F7F3}" destId="{779842C7-95B2-4C81-A1E0-DA8ABBF0DA7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CF8474-8918-4815-B284-6BC3C7258D5A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477C7B8-DE09-4841-B81D-66D93410F3E5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800" b="1" smtClean="0">
              <a:latin typeface="+mj-lt"/>
            </a:rPr>
            <a:t>Recursos ordinarios</a:t>
          </a:r>
          <a:endParaRPr lang="es-MX" sz="2800" b="1" dirty="0">
            <a:latin typeface="+mj-lt"/>
          </a:endParaRPr>
        </a:p>
      </dgm:t>
    </dgm:pt>
    <dgm:pt modelId="{5AD4F19F-1DDD-4A89-8381-D6035627326B}" type="parTrans" cxnId="{617A0B20-9FE6-479E-8823-66A09761159B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31BCDA77-D363-4F15-A7C8-06B45FFDAEA4}" type="sibTrans" cxnId="{617A0B20-9FE6-479E-8823-66A09761159B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8E4BEAEB-3067-455D-9A19-256D0260B5CA}">
      <dgm:prSet phldrT="[Texto]" custT="1"/>
      <dgm:spPr/>
      <dgm:t>
        <a:bodyPr/>
        <a:lstStyle/>
        <a:p>
          <a:r>
            <a:rPr lang="es-MX" sz="2000" b="1" dirty="0" smtClean="0">
              <a:latin typeface="+mj-lt"/>
            </a:rPr>
            <a:t>Participaciones, Ramo 28</a:t>
          </a:r>
          <a:endParaRPr lang="es-MX" sz="2000" b="1" dirty="0">
            <a:latin typeface="+mj-lt"/>
          </a:endParaRPr>
        </a:p>
      </dgm:t>
    </dgm:pt>
    <dgm:pt modelId="{83325368-613E-43F9-A956-1793509D2A4E}" type="parTrans" cxnId="{84E1459F-B575-4D04-9DDE-FE51BC552C97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741696B4-B2EA-4B6E-B75E-36F30F4AFF42}" type="sibTrans" cxnId="{84E1459F-B575-4D04-9DDE-FE51BC552C97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EFCF5BBB-9F3C-45A7-8C97-1589D7EC5650}">
      <dgm:prSet phldrT="[Texto]" custT="1"/>
      <dgm:spPr/>
      <dgm:t>
        <a:bodyPr/>
        <a:lstStyle/>
        <a:p>
          <a:r>
            <a:rPr lang="es-MX" sz="2000" b="1" dirty="0" smtClean="0">
              <a:latin typeface="+mj-lt"/>
            </a:rPr>
            <a:t>Impuestos locales</a:t>
          </a:r>
          <a:endParaRPr lang="es-MX" sz="2000" b="1" dirty="0">
            <a:latin typeface="+mj-lt"/>
          </a:endParaRPr>
        </a:p>
      </dgm:t>
    </dgm:pt>
    <dgm:pt modelId="{7963B769-E917-4343-8B75-12228BB203DE}" type="parTrans" cxnId="{39F6A0F3-FDE2-42B5-AE3E-7025AF8EEC9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8D9F39AE-2B83-4B11-ABA8-3827468C9252}" type="sibTrans" cxnId="{39F6A0F3-FDE2-42B5-AE3E-7025AF8EEC9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0A1F2373-9A67-4E17-BEBD-05A9DE8EFD32}">
      <dgm:prSet phldrT="[Texto]" custT="1"/>
      <dgm:spPr/>
      <dgm:t>
        <a:bodyPr/>
        <a:lstStyle/>
        <a:p>
          <a:r>
            <a:rPr lang="es-MX" sz="2800" b="1" dirty="0" smtClean="0">
              <a:latin typeface="+mj-lt"/>
            </a:rPr>
            <a:t>Recursos Extraordinarios </a:t>
          </a:r>
          <a:endParaRPr lang="es-MX" sz="2800" b="1" dirty="0">
            <a:latin typeface="+mj-lt"/>
          </a:endParaRPr>
        </a:p>
      </dgm:t>
    </dgm:pt>
    <dgm:pt modelId="{A2AB1542-558A-47D5-964D-93DB59B54677}" type="parTrans" cxnId="{169480C3-C81A-4693-BA87-D15DF99E37B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9A70BF5D-CE07-4D86-A320-53B5E5B26E09}" type="sibTrans" cxnId="{169480C3-C81A-4693-BA87-D15DF99E37B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ED153F12-DE95-449B-8E3B-BADF88F896EE}">
      <dgm:prSet phldrT="[Texto]" custT="1"/>
      <dgm:spPr/>
      <dgm:t>
        <a:bodyPr/>
        <a:lstStyle/>
        <a:p>
          <a:r>
            <a:rPr lang="es-MX" sz="2000" b="1" dirty="0" smtClean="0">
              <a:latin typeface="+mj-lt"/>
            </a:rPr>
            <a:t>Proyectos Estratégicos</a:t>
          </a:r>
          <a:endParaRPr lang="es-MX" sz="2000" b="1" dirty="0">
            <a:latin typeface="+mj-lt"/>
          </a:endParaRPr>
        </a:p>
      </dgm:t>
    </dgm:pt>
    <dgm:pt modelId="{25CC6490-813C-4355-949E-39F567744623}" type="parTrans" cxnId="{AA740387-DCE1-42A8-803E-CE4C4BB0E8C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FFF5ED7C-702E-4B0C-BF69-50CE232FC764}" type="sibTrans" cxnId="{AA740387-DCE1-42A8-803E-CE4C4BB0E8C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427BCAED-3FCC-411B-AE15-5F90B8250038}">
      <dgm:prSet phldrT="[Texto]" custT="1"/>
      <dgm:spPr/>
      <dgm:t>
        <a:bodyPr/>
        <a:lstStyle/>
        <a:p>
          <a:r>
            <a:rPr lang="es-MX" sz="2000" b="1" dirty="0" smtClean="0">
              <a:latin typeface="+mj-lt"/>
            </a:rPr>
            <a:t>Otros: Asociacionismo, cooperación internacional, donativos y donaciones</a:t>
          </a:r>
          <a:endParaRPr lang="es-MX" sz="2000" b="1" dirty="0">
            <a:latin typeface="+mj-lt"/>
          </a:endParaRPr>
        </a:p>
      </dgm:t>
    </dgm:pt>
    <dgm:pt modelId="{C26D9DC9-DFA1-4E16-86D0-55DB7BBC46CE}" type="parTrans" cxnId="{03761E40-68C6-40CA-8A69-CEEEF5E456D6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7B5ED451-FCE8-4872-BB21-18D2623779EF}" type="sibTrans" cxnId="{03761E40-68C6-40CA-8A69-CEEEF5E456D6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824C0DA7-DA5A-49DC-A6F4-3F323989885C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Derechos</a:t>
          </a:r>
          <a:endParaRPr lang="es-MX" sz="2000" b="1" dirty="0">
            <a:latin typeface="+mj-lt"/>
          </a:endParaRPr>
        </a:p>
      </dgm:t>
    </dgm:pt>
    <dgm:pt modelId="{2A2DE12C-7DCC-4EA9-BEB1-8151975F8690}" type="parTrans" cxnId="{2DEB9FF8-CE81-4EC0-99D5-C6A28CD278A3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80FF4C6F-C43E-4D3C-A47F-DA0ADC531F17}" type="sibTrans" cxnId="{2DEB9FF8-CE81-4EC0-99D5-C6A28CD278A3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CCCE631E-E820-488D-8F0A-2B9126AB6A18}">
      <dgm:prSet custT="1"/>
      <dgm:spPr/>
      <dgm:t>
        <a:bodyPr/>
        <a:lstStyle/>
        <a:p>
          <a:r>
            <a:rPr lang="es-MX" sz="2000" b="1" smtClean="0">
              <a:latin typeface="+mj-lt"/>
            </a:rPr>
            <a:t>Etiquetas PEF</a:t>
          </a:r>
          <a:endParaRPr lang="es-MX" sz="2000" b="1" dirty="0">
            <a:latin typeface="+mj-lt"/>
          </a:endParaRPr>
        </a:p>
      </dgm:t>
    </dgm:pt>
    <dgm:pt modelId="{59A22D98-1505-4188-8D07-3307010AA54F}" type="parTrans" cxnId="{4464AD96-F957-41D3-9AEF-C051DE10A946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A18C1702-0D72-40E4-AD71-6FB0EC2247E2}" type="sibTrans" cxnId="{4464AD96-F957-41D3-9AEF-C051DE10A946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547A8A81-5E3C-4EBD-AD32-568167AFB24B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Aportaciones, Ramo 33</a:t>
          </a:r>
          <a:endParaRPr lang="es-MX" sz="2000" b="1" dirty="0">
            <a:latin typeface="+mj-lt"/>
          </a:endParaRPr>
        </a:p>
      </dgm:t>
    </dgm:pt>
    <dgm:pt modelId="{A2271523-6A09-4CBB-AEAD-0F3B4CB74801}" type="parTrans" cxnId="{65421807-B261-4D54-A2CD-96F8596E2871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28896652-C0EA-49D8-B328-26687E800625}" type="sibTrans" cxnId="{65421807-B261-4D54-A2CD-96F8596E2871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C8E15158-3DEA-4792-9E67-6861B2F2EEEA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Deuda Pública</a:t>
          </a:r>
          <a:endParaRPr lang="es-MX" sz="2000" b="1" dirty="0">
            <a:latin typeface="+mj-lt"/>
          </a:endParaRPr>
        </a:p>
      </dgm:t>
    </dgm:pt>
    <dgm:pt modelId="{1D4FAD0E-F137-4764-8AEF-3A6040ED99C4}" type="parTrans" cxnId="{565D1C53-EC47-4ECB-8741-1C5738FB206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8FF841D9-9D18-4F67-8246-DBAE5DD71AC9}" type="sibTrans" cxnId="{565D1C53-EC47-4ECB-8741-1C5738FB206D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A8D5F908-B8CE-4E0C-BDE4-FB19A8CB76BC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Productos</a:t>
          </a:r>
          <a:endParaRPr lang="es-MX" sz="2000" b="1" dirty="0">
            <a:latin typeface="+mj-lt"/>
          </a:endParaRPr>
        </a:p>
      </dgm:t>
    </dgm:pt>
    <dgm:pt modelId="{46A170BC-A7E8-4003-82A5-63926F83A3EF}" type="parTrans" cxnId="{88DC3A65-02CC-4280-A214-BEEA7DDECB62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4687BA91-417C-4FF4-A2D0-45846DAF060B}" type="sibTrans" cxnId="{88DC3A65-02CC-4280-A214-BEEA7DDECB62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963BC048-041E-455C-8C98-0D4AF85B110E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Aprovechamientos</a:t>
          </a:r>
          <a:endParaRPr lang="es-MX" sz="2000" b="1" dirty="0">
            <a:latin typeface="+mj-lt"/>
          </a:endParaRPr>
        </a:p>
      </dgm:t>
    </dgm:pt>
    <dgm:pt modelId="{3ED2F5FF-6816-457F-B744-83F059D75C8E}" type="parTrans" cxnId="{23FC5CC9-755E-43B9-BE3D-D8E05749A141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5036E1BB-756B-46CB-8A91-3FEB729F1241}" type="sibTrans" cxnId="{23FC5CC9-755E-43B9-BE3D-D8E05749A141}">
      <dgm:prSet/>
      <dgm:spPr/>
      <dgm:t>
        <a:bodyPr/>
        <a:lstStyle/>
        <a:p>
          <a:endParaRPr lang="es-MX" sz="1600" b="1">
            <a:latin typeface="+mj-lt"/>
          </a:endParaRPr>
        </a:p>
      </dgm:t>
    </dgm:pt>
    <dgm:pt modelId="{A4B006CB-7B58-41F9-8BFF-6CA6DF118B82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Programas Federales</a:t>
          </a:r>
          <a:endParaRPr lang="es-MX" sz="2000" b="1" dirty="0">
            <a:latin typeface="+mj-lt"/>
          </a:endParaRPr>
        </a:p>
      </dgm:t>
    </dgm:pt>
    <dgm:pt modelId="{537614EB-A9D5-40B6-9201-3B91C7E0B4BA}" type="parTrans" cxnId="{0701AA03-2721-4154-BA6D-BC56578C628A}">
      <dgm:prSet/>
      <dgm:spPr/>
      <dgm:t>
        <a:bodyPr/>
        <a:lstStyle/>
        <a:p>
          <a:endParaRPr lang="es-MX"/>
        </a:p>
      </dgm:t>
    </dgm:pt>
    <dgm:pt modelId="{DF78DE59-CA6F-4DCC-B673-02355B52741C}" type="sibTrans" cxnId="{0701AA03-2721-4154-BA6D-BC56578C628A}">
      <dgm:prSet/>
      <dgm:spPr/>
      <dgm:t>
        <a:bodyPr/>
        <a:lstStyle/>
        <a:p>
          <a:endParaRPr lang="es-MX"/>
        </a:p>
      </dgm:t>
    </dgm:pt>
    <dgm:pt modelId="{9128A4C8-B4FE-457B-90F3-FF5097FBE0DB}" type="pres">
      <dgm:prSet presAssocID="{87CF8474-8918-4815-B284-6BC3C7258D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CBD7F33-C8CF-49E0-B6EF-96FA908FD523}" type="pres">
      <dgm:prSet presAssocID="{6477C7B8-DE09-4841-B81D-66D93410F3E5}" presName="composite" presStyleCnt="0"/>
      <dgm:spPr/>
    </dgm:pt>
    <dgm:pt modelId="{FED96048-3DAB-4EB2-984E-3B30AF354972}" type="pres">
      <dgm:prSet presAssocID="{6477C7B8-DE09-4841-B81D-66D93410F3E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D2D40C-9FED-4A1B-B0DE-EAC340BA1F9A}" type="pres">
      <dgm:prSet presAssocID="{6477C7B8-DE09-4841-B81D-66D93410F3E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9D1376-6752-4BD6-B241-F3AF0BE9FC02}" type="pres">
      <dgm:prSet presAssocID="{31BCDA77-D363-4F15-A7C8-06B45FFDAEA4}" presName="space" presStyleCnt="0"/>
      <dgm:spPr/>
    </dgm:pt>
    <dgm:pt modelId="{FD10A58A-301A-4D1C-AF75-058E2F7A5551}" type="pres">
      <dgm:prSet presAssocID="{0A1F2373-9A67-4E17-BEBD-05A9DE8EFD32}" presName="composite" presStyleCnt="0"/>
      <dgm:spPr/>
    </dgm:pt>
    <dgm:pt modelId="{A06E172F-8326-490E-BC6B-0FA08648E13B}" type="pres">
      <dgm:prSet presAssocID="{0A1F2373-9A67-4E17-BEBD-05A9DE8EFD3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E16D1C-779A-417B-BF2D-99252DBDE886}" type="pres">
      <dgm:prSet presAssocID="{0A1F2373-9A67-4E17-BEBD-05A9DE8EFD3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464AD96-F957-41D3-9AEF-C051DE10A946}" srcId="{0A1F2373-9A67-4E17-BEBD-05A9DE8EFD32}" destId="{CCCE631E-E820-488D-8F0A-2B9126AB6A18}" srcOrd="0" destOrd="0" parTransId="{59A22D98-1505-4188-8D07-3307010AA54F}" sibTransId="{A18C1702-0D72-40E4-AD71-6FB0EC2247E2}"/>
    <dgm:cxn modelId="{AC8543D2-6696-4702-BF96-15FB7D265EFF}" type="presOf" srcId="{CCCE631E-E820-488D-8F0A-2B9126AB6A18}" destId="{B1E16D1C-779A-417B-BF2D-99252DBDE886}" srcOrd="0" destOrd="0" presId="urn:microsoft.com/office/officeart/2005/8/layout/hList1"/>
    <dgm:cxn modelId="{AA740387-DCE1-42A8-803E-CE4C4BB0E8CD}" srcId="{0A1F2373-9A67-4E17-BEBD-05A9DE8EFD32}" destId="{ED153F12-DE95-449B-8E3B-BADF88F896EE}" srcOrd="2" destOrd="0" parTransId="{25CC6490-813C-4355-949E-39F567744623}" sibTransId="{FFF5ED7C-702E-4B0C-BF69-50CE232FC764}"/>
    <dgm:cxn modelId="{F66C5F63-7454-4BB9-82B5-30247FC6BB7A}" type="presOf" srcId="{824C0DA7-DA5A-49DC-A6F4-3F323989885C}" destId="{93D2D40C-9FED-4A1B-B0DE-EAC340BA1F9A}" srcOrd="0" destOrd="3" presId="urn:microsoft.com/office/officeart/2005/8/layout/hList1"/>
    <dgm:cxn modelId="{169480C3-C81A-4693-BA87-D15DF99E37BD}" srcId="{87CF8474-8918-4815-B284-6BC3C7258D5A}" destId="{0A1F2373-9A67-4E17-BEBD-05A9DE8EFD32}" srcOrd="1" destOrd="0" parTransId="{A2AB1542-558A-47D5-964D-93DB59B54677}" sibTransId="{9A70BF5D-CE07-4D86-A320-53B5E5B26E09}"/>
    <dgm:cxn modelId="{565D1C53-EC47-4ECB-8741-1C5738FB206D}" srcId="{0A1F2373-9A67-4E17-BEBD-05A9DE8EFD32}" destId="{C8E15158-3DEA-4792-9E67-6861B2F2EEEA}" srcOrd="3" destOrd="0" parTransId="{1D4FAD0E-F137-4764-8AEF-3A6040ED99C4}" sibTransId="{8FF841D9-9D18-4F67-8246-DBAE5DD71AC9}"/>
    <dgm:cxn modelId="{23FC5CC9-755E-43B9-BE3D-D8E05749A141}" srcId="{6477C7B8-DE09-4841-B81D-66D93410F3E5}" destId="{963BC048-041E-455C-8C98-0D4AF85B110E}" srcOrd="5" destOrd="0" parTransId="{3ED2F5FF-6816-457F-B744-83F059D75C8E}" sibTransId="{5036E1BB-756B-46CB-8A91-3FEB729F1241}"/>
    <dgm:cxn modelId="{B32F5E9F-3AE9-4A96-B8B0-19C5E1C1F53D}" type="presOf" srcId="{C8E15158-3DEA-4792-9E67-6861B2F2EEEA}" destId="{B1E16D1C-779A-417B-BF2D-99252DBDE886}" srcOrd="0" destOrd="3" presId="urn:microsoft.com/office/officeart/2005/8/layout/hList1"/>
    <dgm:cxn modelId="{65421807-B261-4D54-A2CD-96F8596E2871}" srcId="{6477C7B8-DE09-4841-B81D-66D93410F3E5}" destId="{547A8A81-5E3C-4EBD-AD32-568167AFB24B}" srcOrd="1" destOrd="0" parTransId="{A2271523-6A09-4CBB-AEAD-0F3B4CB74801}" sibTransId="{28896652-C0EA-49D8-B328-26687E800625}"/>
    <dgm:cxn modelId="{5FA6F229-6AE6-45FC-BD9E-CA3A89103D1D}" type="presOf" srcId="{A4B006CB-7B58-41F9-8BFF-6CA6DF118B82}" destId="{B1E16D1C-779A-417B-BF2D-99252DBDE886}" srcOrd="0" destOrd="1" presId="urn:microsoft.com/office/officeart/2005/8/layout/hList1"/>
    <dgm:cxn modelId="{39F6A0F3-FDE2-42B5-AE3E-7025AF8EEC9D}" srcId="{6477C7B8-DE09-4841-B81D-66D93410F3E5}" destId="{EFCF5BBB-9F3C-45A7-8C97-1589D7EC5650}" srcOrd="2" destOrd="0" parTransId="{7963B769-E917-4343-8B75-12228BB203DE}" sibTransId="{8D9F39AE-2B83-4B11-ABA8-3827468C9252}"/>
    <dgm:cxn modelId="{03761E40-68C6-40CA-8A69-CEEEF5E456D6}" srcId="{0A1F2373-9A67-4E17-BEBD-05A9DE8EFD32}" destId="{427BCAED-3FCC-411B-AE15-5F90B8250038}" srcOrd="4" destOrd="0" parTransId="{C26D9DC9-DFA1-4E16-86D0-55DB7BBC46CE}" sibTransId="{7B5ED451-FCE8-4872-BB21-18D2623779EF}"/>
    <dgm:cxn modelId="{D3A5F6A7-5BF3-4D38-84E4-11A9D75F39F3}" type="presOf" srcId="{963BC048-041E-455C-8C98-0D4AF85B110E}" destId="{93D2D40C-9FED-4A1B-B0DE-EAC340BA1F9A}" srcOrd="0" destOrd="5" presId="urn:microsoft.com/office/officeart/2005/8/layout/hList1"/>
    <dgm:cxn modelId="{617A0B20-9FE6-479E-8823-66A09761159B}" srcId="{87CF8474-8918-4815-B284-6BC3C7258D5A}" destId="{6477C7B8-DE09-4841-B81D-66D93410F3E5}" srcOrd="0" destOrd="0" parTransId="{5AD4F19F-1DDD-4A89-8381-D6035627326B}" sibTransId="{31BCDA77-D363-4F15-A7C8-06B45FFDAEA4}"/>
    <dgm:cxn modelId="{4DDAFD93-716B-49EA-B529-16812064942F}" type="presOf" srcId="{427BCAED-3FCC-411B-AE15-5F90B8250038}" destId="{B1E16D1C-779A-417B-BF2D-99252DBDE886}" srcOrd="0" destOrd="4" presId="urn:microsoft.com/office/officeart/2005/8/layout/hList1"/>
    <dgm:cxn modelId="{9D2937F0-34F7-48ED-9871-27ABF89AB18B}" type="presOf" srcId="{87CF8474-8918-4815-B284-6BC3C7258D5A}" destId="{9128A4C8-B4FE-457B-90F3-FF5097FBE0DB}" srcOrd="0" destOrd="0" presId="urn:microsoft.com/office/officeart/2005/8/layout/hList1"/>
    <dgm:cxn modelId="{688A25A7-96E6-4244-9AC4-BDC3F8E6C32F}" type="presOf" srcId="{0A1F2373-9A67-4E17-BEBD-05A9DE8EFD32}" destId="{A06E172F-8326-490E-BC6B-0FA08648E13B}" srcOrd="0" destOrd="0" presId="urn:microsoft.com/office/officeart/2005/8/layout/hList1"/>
    <dgm:cxn modelId="{73A2F714-9DB0-411A-8315-280EFE55A119}" type="presOf" srcId="{ED153F12-DE95-449B-8E3B-BADF88F896EE}" destId="{B1E16D1C-779A-417B-BF2D-99252DBDE886}" srcOrd="0" destOrd="2" presId="urn:microsoft.com/office/officeart/2005/8/layout/hList1"/>
    <dgm:cxn modelId="{FE646B1B-7B63-4581-B793-2E026143EA82}" type="presOf" srcId="{6477C7B8-DE09-4841-B81D-66D93410F3E5}" destId="{FED96048-3DAB-4EB2-984E-3B30AF354972}" srcOrd="0" destOrd="0" presId="urn:microsoft.com/office/officeart/2005/8/layout/hList1"/>
    <dgm:cxn modelId="{AB16C114-7680-44D0-AFA3-3FE2B2CE1EFF}" type="presOf" srcId="{EFCF5BBB-9F3C-45A7-8C97-1589D7EC5650}" destId="{93D2D40C-9FED-4A1B-B0DE-EAC340BA1F9A}" srcOrd="0" destOrd="2" presId="urn:microsoft.com/office/officeart/2005/8/layout/hList1"/>
    <dgm:cxn modelId="{88DC3A65-02CC-4280-A214-BEEA7DDECB62}" srcId="{6477C7B8-DE09-4841-B81D-66D93410F3E5}" destId="{A8D5F908-B8CE-4E0C-BDE4-FB19A8CB76BC}" srcOrd="4" destOrd="0" parTransId="{46A170BC-A7E8-4003-82A5-63926F83A3EF}" sibTransId="{4687BA91-417C-4FF4-A2D0-45846DAF060B}"/>
    <dgm:cxn modelId="{4A95BE99-D335-4359-B9CB-1CD5C004982A}" type="presOf" srcId="{547A8A81-5E3C-4EBD-AD32-568167AFB24B}" destId="{93D2D40C-9FED-4A1B-B0DE-EAC340BA1F9A}" srcOrd="0" destOrd="1" presId="urn:microsoft.com/office/officeart/2005/8/layout/hList1"/>
    <dgm:cxn modelId="{2DEB9FF8-CE81-4EC0-99D5-C6A28CD278A3}" srcId="{6477C7B8-DE09-4841-B81D-66D93410F3E5}" destId="{824C0DA7-DA5A-49DC-A6F4-3F323989885C}" srcOrd="3" destOrd="0" parTransId="{2A2DE12C-7DCC-4EA9-BEB1-8151975F8690}" sibTransId="{80FF4C6F-C43E-4D3C-A47F-DA0ADC531F17}"/>
    <dgm:cxn modelId="{84E1459F-B575-4D04-9DDE-FE51BC552C97}" srcId="{6477C7B8-DE09-4841-B81D-66D93410F3E5}" destId="{8E4BEAEB-3067-455D-9A19-256D0260B5CA}" srcOrd="0" destOrd="0" parTransId="{83325368-613E-43F9-A956-1793509D2A4E}" sibTransId="{741696B4-B2EA-4B6E-B75E-36F30F4AFF42}"/>
    <dgm:cxn modelId="{5DCE8C1A-2C70-4C5D-A002-F475FE76E4F2}" type="presOf" srcId="{8E4BEAEB-3067-455D-9A19-256D0260B5CA}" destId="{93D2D40C-9FED-4A1B-B0DE-EAC340BA1F9A}" srcOrd="0" destOrd="0" presId="urn:microsoft.com/office/officeart/2005/8/layout/hList1"/>
    <dgm:cxn modelId="{0701AA03-2721-4154-BA6D-BC56578C628A}" srcId="{0A1F2373-9A67-4E17-BEBD-05A9DE8EFD32}" destId="{A4B006CB-7B58-41F9-8BFF-6CA6DF118B82}" srcOrd="1" destOrd="0" parTransId="{537614EB-A9D5-40B6-9201-3B91C7E0B4BA}" sibTransId="{DF78DE59-CA6F-4DCC-B673-02355B52741C}"/>
    <dgm:cxn modelId="{38F865D7-C8ED-492C-9BEC-027FACC6F43C}" type="presOf" srcId="{A8D5F908-B8CE-4E0C-BDE4-FB19A8CB76BC}" destId="{93D2D40C-9FED-4A1B-B0DE-EAC340BA1F9A}" srcOrd="0" destOrd="4" presId="urn:microsoft.com/office/officeart/2005/8/layout/hList1"/>
    <dgm:cxn modelId="{F62B751E-19AE-4325-A261-D116D6B4D4AA}" type="presParOf" srcId="{9128A4C8-B4FE-457B-90F3-FF5097FBE0DB}" destId="{5CBD7F33-C8CF-49E0-B6EF-96FA908FD523}" srcOrd="0" destOrd="0" presId="urn:microsoft.com/office/officeart/2005/8/layout/hList1"/>
    <dgm:cxn modelId="{7BE43DFA-93DC-481A-878B-9FDA1A0B188A}" type="presParOf" srcId="{5CBD7F33-C8CF-49E0-B6EF-96FA908FD523}" destId="{FED96048-3DAB-4EB2-984E-3B30AF354972}" srcOrd="0" destOrd="0" presId="urn:microsoft.com/office/officeart/2005/8/layout/hList1"/>
    <dgm:cxn modelId="{1D988F28-2073-4193-ABB6-6EF771BB1660}" type="presParOf" srcId="{5CBD7F33-C8CF-49E0-B6EF-96FA908FD523}" destId="{93D2D40C-9FED-4A1B-B0DE-EAC340BA1F9A}" srcOrd="1" destOrd="0" presId="urn:microsoft.com/office/officeart/2005/8/layout/hList1"/>
    <dgm:cxn modelId="{F9EE3ECA-EDFA-429F-A267-13C5E1083FF7}" type="presParOf" srcId="{9128A4C8-B4FE-457B-90F3-FF5097FBE0DB}" destId="{2C9D1376-6752-4BD6-B241-F3AF0BE9FC02}" srcOrd="1" destOrd="0" presId="urn:microsoft.com/office/officeart/2005/8/layout/hList1"/>
    <dgm:cxn modelId="{73A91A80-62F2-4506-9BB7-F7EC05E59A5D}" type="presParOf" srcId="{9128A4C8-B4FE-457B-90F3-FF5097FBE0DB}" destId="{FD10A58A-301A-4D1C-AF75-058E2F7A5551}" srcOrd="2" destOrd="0" presId="urn:microsoft.com/office/officeart/2005/8/layout/hList1"/>
    <dgm:cxn modelId="{569FFC3A-8131-49BF-BB9D-6D2DEC0D4F00}" type="presParOf" srcId="{FD10A58A-301A-4D1C-AF75-058E2F7A5551}" destId="{A06E172F-8326-490E-BC6B-0FA08648E13B}" srcOrd="0" destOrd="0" presId="urn:microsoft.com/office/officeart/2005/8/layout/hList1"/>
    <dgm:cxn modelId="{EEA0B679-8FEA-4E63-8207-7838F77EFF9A}" type="presParOf" srcId="{FD10A58A-301A-4D1C-AF75-058E2F7A5551}" destId="{B1E16D1C-779A-417B-BF2D-99252DBDE8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801E75-B426-41DC-9614-E3D434261EC7}" type="doc">
      <dgm:prSet loTypeId="urn:microsoft.com/office/officeart/2005/8/layout/hChevron3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315487B-69CC-42A7-BEFA-957654565B32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rgbClr val="0070C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MX" sz="1600" b="1" smtClean="0">
              <a:latin typeface="+mj-lt"/>
            </a:rPr>
            <a:t>Elaboración de Proyectos de Inversión Municipal</a:t>
          </a:r>
          <a:endParaRPr lang="es-MX" sz="1600" b="1" dirty="0">
            <a:latin typeface="+mj-lt"/>
          </a:endParaRPr>
        </a:p>
      </dgm:t>
    </dgm:pt>
    <dgm:pt modelId="{FA053B42-16E2-46ED-B96F-48AD064C3564}" type="parTrans" cxnId="{8F25EF38-8120-4C3B-9F77-B963D93E5A62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A2B30694-4392-4E61-B82B-8854811F3E56}" type="sibTrans" cxnId="{8F25EF38-8120-4C3B-9F77-B963D93E5A62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D0D36CB4-4B78-4BD2-86CA-5BA78ADEA015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rgbClr val="0070C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1600" b="1" smtClean="0">
              <a:latin typeface="+mj-lt"/>
            </a:rPr>
            <a:t>Presentación y Evaluación de Proyectos de Inversión</a:t>
          </a:r>
          <a:endParaRPr lang="es-MX" sz="1600" b="1" dirty="0">
            <a:latin typeface="+mj-lt"/>
          </a:endParaRPr>
        </a:p>
      </dgm:t>
    </dgm:pt>
    <dgm:pt modelId="{ABBFEEB6-12EB-4030-A60E-9DBC9116C4B0}" type="parTrans" cxnId="{833070FC-5038-425B-948F-78EAC38E4846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7EF2F2ED-5DC7-4DBF-BBC1-F0A51EBE2164}" type="sibTrans" cxnId="{833070FC-5038-425B-948F-78EAC38E4846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3E0F8ED7-917A-4E38-9BB0-98ED414118F5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rgbClr val="0070C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1600" b="1" smtClean="0">
              <a:latin typeface="+mj-lt"/>
            </a:rPr>
            <a:t>Estrategias de gestión exitosa de Recursos</a:t>
          </a:r>
          <a:endParaRPr lang="es-MX" sz="1600" b="1" dirty="0">
            <a:latin typeface="+mj-lt"/>
          </a:endParaRPr>
        </a:p>
      </dgm:t>
    </dgm:pt>
    <dgm:pt modelId="{8891F3C1-2CD5-4A11-8BEE-C8E0C798F2A3}" type="parTrans" cxnId="{F049F5B3-0479-46EF-AD44-86DDA0BD23BC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D4470D26-DBBD-4284-AB4D-CA810432E3E1}" type="sibTrans" cxnId="{F049F5B3-0479-46EF-AD44-86DDA0BD23BC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AA8A7235-837E-4C4A-A7F9-366BFF73405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rgbClr val="0070C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MX" sz="1600" b="1" dirty="0" smtClean="0">
              <a:latin typeface="+mj-lt"/>
            </a:rPr>
            <a:t>Planeación del Desarrollo Municipal</a:t>
          </a:r>
          <a:endParaRPr lang="es-MX" sz="1600" b="1" dirty="0">
            <a:latin typeface="+mj-lt"/>
          </a:endParaRPr>
        </a:p>
      </dgm:t>
    </dgm:pt>
    <dgm:pt modelId="{CDAF9275-2F6A-44E4-8CA5-8D045DEB1923}" type="parTrans" cxnId="{B61F88EB-5A47-448C-9D2F-21BC79E995EE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0AF1898B-318C-43A3-ACB7-97DA6C832C3C}" type="sibTrans" cxnId="{B61F88EB-5A47-448C-9D2F-21BC79E995EE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+mj-lt"/>
          </a:endParaRPr>
        </a:p>
      </dgm:t>
    </dgm:pt>
    <dgm:pt modelId="{30232CE2-93BE-4E03-BF31-EAAC8C9BB412}" type="pres">
      <dgm:prSet presAssocID="{0B801E75-B426-41DC-9614-E3D434261E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38B2669-4C85-4834-B1AE-D3FFD8870CDC}" type="pres">
      <dgm:prSet presAssocID="{AA8A7235-837E-4C4A-A7F9-366BFF73405E}" presName="parTxOnly" presStyleLbl="node1" presStyleIdx="0" presStyleCnt="4" custScaleX="79880" custScaleY="1421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261422-6908-4A27-BF67-18D215517B78}" type="pres">
      <dgm:prSet presAssocID="{0AF1898B-318C-43A3-ACB7-97DA6C832C3C}" presName="parSpace" presStyleCnt="0"/>
      <dgm:spPr/>
      <dgm:t>
        <a:bodyPr/>
        <a:lstStyle/>
        <a:p>
          <a:endParaRPr lang="es-MX"/>
        </a:p>
      </dgm:t>
    </dgm:pt>
    <dgm:pt modelId="{27E207CE-9572-4DE7-A292-D052F574D18D}" type="pres">
      <dgm:prSet presAssocID="{7315487B-69CC-42A7-BEFA-957654565B32}" presName="parTxOnly" presStyleLbl="node1" presStyleIdx="1" presStyleCnt="4" custScaleY="1421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9877B0-3326-46FD-9C8F-4A2FE91A16BC}" type="pres">
      <dgm:prSet presAssocID="{A2B30694-4392-4E61-B82B-8854811F3E56}" presName="parSpace" presStyleCnt="0"/>
      <dgm:spPr/>
      <dgm:t>
        <a:bodyPr/>
        <a:lstStyle/>
        <a:p>
          <a:endParaRPr lang="es-MX"/>
        </a:p>
      </dgm:t>
    </dgm:pt>
    <dgm:pt modelId="{1D52E5FB-DE79-48F2-9F11-CACCDF6A0288}" type="pres">
      <dgm:prSet presAssocID="{D0D36CB4-4B78-4BD2-86CA-5BA78ADEA015}" presName="parTxOnly" presStyleLbl="node1" presStyleIdx="2" presStyleCnt="4" custScaleY="1421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7345B7-7119-477E-A22E-7F150B89E87C}" type="pres">
      <dgm:prSet presAssocID="{7EF2F2ED-5DC7-4DBF-BBC1-F0A51EBE2164}" presName="parSpace" presStyleCnt="0"/>
      <dgm:spPr/>
      <dgm:t>
        <a:bodyPr/>
        <a:lstStyle/>
        <a:p>
          <a:endParaRPr lang="es-MX"/>
        </a:p>
      </dgm:t>
    </dgm:pt>
    <dgm:pt modelId="{6091597D-18AF-4084-8B86-86C167A7875E}" type="pres">
      <dgm:prSet presAssocID="{3E0F8ED7-917A-4E38-9BB0-98ED414118F5}" presName="parTxOnly" presStyleLbl="node1" presStyleIdx="3" presStyleCnt="4" custScaleY="1421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3070FC-5038-425B-948F-78EAC38E4846}" srcId="{0B801E75-B426-41DC-9614-E3D434261EC7}" destId="{D0D36CB4-4B78-4BD2-86CA-5BA78ADEA015}" srcOrd="2" destOrd="0" parTransId="{ABBFEEB6-12EB-4030-A60E-9DBC9116C4B0}" sibTransId="{7EF2F2ED-5DC7-4DBF-BBC1-F0A51EBE2164}"/>
    <dgm:cxn modelId="{8F25EF38-8120-4C3B-9F77-B963D93E5A62}" srcId="{0B801E75-B426-41DC-9614-E3D434261EC7}" destId="{7315487B-69CC-42A7-BEFA-957654565B32}" srcOrd="1" destOrd="0" parTransId="{FA053B42-16E2-46ED-B96F-48AD064C3564}" sibTransId="{A2B30694-4392-4E61-B82B-8854811F3E56}"/>
    <dgm:cxn modelId="{473AE9BE-A325-433F-9CD9-1D45EF359C80}" type="presOf" srcId="{7315487B-69CC-42A7-BEFA-957654565B32}" destId="{27E207CE-9572-4DE7-A292-D052F574D18D}" srcOrd="0" destOrd="0" presId="urn:microsoft.com/office/officeart/2005/8/layout/hChevron3"/>
    <dgm:cxn modelId="{99A18143-D6FC-4E7E-BD01-D6A51C5D6200}" type="presOf" srcId="{0B801E75-B426-41DC-9614-E3D434261EC7}" destId="{30232CE2-93BE-4E03-BF31-EAAC8C9BB412}" srcOrd="0" destOrd="0" presId="urn:microsoft.com/office/officeart/2005/8/layout/hChevron3"/>
    <dgm:cxn modelId="{F049F5B3-0479-46EF-AD44-86DDA0BD23BC}" srcId="{0B801E75-B426-41DC-9614-E3D434261EC7}" destId="{3E0F8ED7-917A-4E38-9BB0-98ED414118F5}" srcOrd="3" destOrd="0" parTransId="{8891F3C1-2CD5-4A11-8BEE-C8E0C798F2A3}" sibTransId="{D4470D26-DBBD-4284-AB4D-CA810432E3E1}"/>
    <dgm:cxn modelId="{4A5D8E00-ABC7-4029-A24A-8A8CD460CC4A}" type="presOf" srcId="{AA8A7235-837E-4C4A-A7F9-366BFF73405E}" destId="{738B2669-4C85-4834-B1AE-D3FFD8870CDC}" srcOrd="0" destOrd="0" presId="urn:microsoft.com/office/officeart/2005/8/layout/hChevron3"/>
    <dgm:cxn modelId="{B61F88EB-5A47-448C-9D2F-21BC79E995EE}" srcId="{0B801E75-B426-41DC-9614-E3D434261EC7}" destId="{AA8A7235-837E-4C4A-A7F9-366BFF73405E}" srcOrd="0" destOrd="0" parTransId="{CDAF9275-2F6A-44E4-8CA5-8D045DEB1923}" sibTransId="{0AF1898B-318C-43A3-ACB7-97DA6C832C3C}"/>
    <dgm:cxn modelId="{17A61A0C-6CEB-4886-A2CF-2AAF4137A8DA}" type="presOf" srcId="{D0D36CB4-4B78-4BD2-86CA-5BA78ADEA015}" destId="{1D52E5FB-DE79-48F2-9F11-CACCDF6A0288}" srcOrd="0" destOrd="0" presId="urn:microsoft.com/office/officeart/2005/8/layout/hChevron3"/>
    <dgm:cxn modelId="{0B0C7BB5-B21F-44FB-84C3-B248F10ECDDB}" type="presOf" srcId="{3E0F8ED7-917A-4E38-9BB0-98ED414118F5}" destId="{6091597D-18AF-4084-8B86-86C167A7875E}" srcOrd="0" destOrd="0" presId="urn:microsoft.com/office/officeart/2005/8/layout/hChevron3"/>
    <dgm:cxn modelId="{34F93B4E-8A39-479F-A42B-94DFDA0C4F79}" type="presParOf" srcId="{30232CE2-93BE-4E03-BF31-EAAC8C9BB412}" destId="{738B2669-4C85-4834-B1AE-D3FFD8870CDC}" srcOrd="0" destOrd="0" presId="urn:microsoft.com/office/officeart/2005/8/layout/hChevron3"/>
    <dgm:cxn modelId="{88A06DCA-8F2D-4648-8C2E-8A39050D40CF}" type="presParOf" srcId="{30232CE2-93BE-4E03-BF31-EAAC8C9BB412}" destId="{E2261422-6908-4A27-BF67-18D215517B78}" srcOrd="1" destOrd="0" presId="urn:microsoft.com/office/officeart/2005/8/layout/hChevron3"/>
    <dgm:cxn modelId="{3E2611DD-9F69-44F6-B9C8-5793C7B6C585}" type="presParOf" srcId="{30232CE2-93BE-4E03-BF31-EAAC8C9BB412}" destId="{27E207CE-9572-4DE7-A292-D052F574D18D}" srcOrd="2" destOrd="0" presId="urn:microsoft.com/office/officeart/2005/8/layout/hChevron3"/>
    <dgm:cxn modelId="{105ABE8D-2DD0-403B-ACFA-3A23A3F7F938}" type="presParOf" srcId="{30232CE2-93BE-4E03-BF31-EAAC8C9BB412}" destId="{9B9877B0-3326-46FD-9C8F-4A2FE91A16BC}" srcOrd="3" destOrd="0" presId="urn:microsoft.com/office/officeart/2005/8/layout/hChevron3"/>
    <dgm:cxn modelId="{D9329101-B7EE-4FC2-A537-DD4554FEF174}" type="presParOf" srcId="{30232CE2-93BE-4E03-BF31-EAAC8C9BB412}" destId="{1D52E5FB-DE79-48F2-9F11-CACCDF6A0288}" srcOrd="4" destOrd="0" presId="urn:microsoft.com/office/officeart/2005/8/layout/hChevron3"/>
    <dgm:cxn modelId="{2E44BF65-33CE-4404-ACCD-58AE49E73489}" type="presParOf" srcId="{30232CE2-93BE-4E03-BF31-EAAC8C9BB412}" destId="{C47345B7-7119-477E-A22E-7F150B89E87C}" srcOrd="5" destOrd="0" presId="urn:microsoft.com/office/officeart/2005/8/layout/hChevron3"/>
    <dgm:cxn modelId="{58A92C85-F731-4FC7-9BA0-56E02A28802D}" type="presParOf" srcId="{30232CE2-93BE-4E03-BF31-EAAC8C9BB412}" destId="{6091597D-18AF-4084-8B86-86C167A7875E}" srcOrd="6" destOrd="0" presId="urn:microsoft.com/office/officeart/2005/8/layout/hChevron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9AFDF4-4388-476B-9F1F-9ABA82759C70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40F64F62-4581-4797-89F7-DD8505CD5917}">
      <dgm:prSet phldrT="[Texto]"/>
      <dgm:spPr/>
      <dgm:t>
        <a:bodyPr/>
        <a:lstStyle/>
        <a:p>
          <a:r>
            <a:rPr lang="es-MX" dirty="0" smtClean="0"/>
            <a:t>Plan Nacional de Desarrollo 2013 - 2018</a:t>
          </a:r>
          <a:endParaRPr lang="es-MX" dirty="0"/>
        </a:p>
      </dgm:t>
    </dgm:pt>
    <dgm:pt modelId="{6E98EB1F-B6BB-4F56-9908-F74D3393832E}" type="parTrans" cxnId="{59BB50CF-C713-43E9-AECB-E7AFFE6F2AED}">
      <dgm:prSet/>
      <dgm:spPr/>
      <dgm:t>
        <a:bodyPr/>
        <a:lstStyle/>
        <a:p>
          <a:endParaRPr lang="es-MX"/>
        </a:p>
      </dgm:t>
    </dgm:pt>
    <dgm:pt modelId="{190DD890-74A1-4E16-BC32-A1B0260DFDA2}" type="sibTrans" cxnId="{59BB50CF-C713-43E9-AECB-E7AFFE6F2AED}">
      <dgm:prSet/>
      <dgm:spPr/>
      <dgm:t>
        <a:bodyPr/>
        <a:lstStyle/>
        <a:p>
          <a:endParaRPr lang="es-MX"/>
        </a:p>
      </dgm:t>
    </dgm:pt>
    <dgm:pt modelId="{7CBC2F3A-B6CF-4A0A-A2DD-E129F4DA6A9B}">
      <dgm:prSet phldrT="[Texto]"/>
      <dgm:spPr/>
      <dgm:t>
        <a:bodyPr/>
        <a:lstStyle/>
        <a:p>
          <a:r>
            <a:rPr lang="es-MX" dirty="0" smtClean="0"/>
            <a:t>Plan Estatal de Desarrollo</a:t>
          </a:r>
          <a:endParaRPr lang="es-MX" dirty="0"/>
        </a:p>
      </dgm:t>
    </dgm:pt>
    <dgm:pt modelId="{3D40E55E-2485-4007-9B31-C33F8BFB3F81}" type="parTrans" cxnId="{5B0DD821-601A-48FA-8B5D-717109D57B3A}">
      <dgm:prSet/>
      <dgm:spPr/>
      <dgm:t>
        <a:bodyPr/>
        <a:lstStyle/>
        <a:p>
          <a:endParaRPr lang="es-MX"/>
        </a:p>
      </dgm:t>
    </dgm:pt>
    <dgm:pt modelId="{E3202BC0-7B7C-4F7E-9C2F-E7124C9AF4F9}" type="sibTrans" cxnId="{5B0DD821-601A-48FA-8B5D-717109D57B3A}">
      <dgm:prSet/>
      <dgm:spPr/>
      <dgm:t>
        <a:bodyPr/>
        <a:lstStyle/>
        <a:p>
          <a:endParaRPr lang="es-MX"/>
        </a:p>
      </dgm:t>
    </dgm:pt>
    <dgm:pt modelId="{DC038243-7278-41BF-B865-DD131BFBCE7E}">
      <dgm:prSet phldrT="[Texto]"/>
      <dgm:spPr/>
      <dgm:t>
        <a:bodyPr/>
        <a:lstStyle/>
        <a:p>
          <a:r>
            <a:rPr lang="es-MX" dirty="0" smtClean="0"/>
            <a:t>Plan Municipal de Desarrollo</a:t>
          </a:r>
          <a:endParaRPr lang="es-MX" dirty="0"/>
        </a:p>
      </dgm:t>
    </dgm:pt>
    <dgm:pt modelId="{91FECEEC-F6C8-4327-842F-B3CAD42DA806}" type="parTrans" cxnId="{107000C9-0DF9-478C-8433-1659A7BBF3B3}">
      <dgm:prSet/>
      <dgm:spPr/>
      <dgm:t>
        <a:bodyPr/>
        <a:lstStyle/>
        <a:p>
          <a:endParaRPr lang="es-MX"/>
        </a:p>
      </dgm:t>
    </dgm:pt>
    <dgm:pt modelId="{D707DF83-6B1F-450D-BE8A-D8419B2F486C}" type="sibTrans" cxnId="{107000C9-0DF9-478C-8433-1659A7BBF3B3}">
      <dgm:prSet/>
      <dgm:spPr/>
      <dgm:t>
        <a:bodyPr/>
        <a:lstStyle/>
        <a:p>
          <a:endParaRPr lang="es-MX"/>
        </a:p>
      </dgm:t>
    </dgm:pt>
    <dgm:pt modelId="{FE787894-6C1E-4F02-859F-E372A7005655}" type="pres">
      <dgm:prSet presAssocID="{B79AFDF4-4388-476B-9F1F-9ABA82759C7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6C3AC10-8C43-4946-AABE-89C3726D33CB}" type="pres">
      <dgm:prSet presAssocID="{40F64F62-4581-4797-89F7-DD8505CD59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C5B5C9-058E-41AD-A4F7-8C25AB08A658}" type="pres">
      <dgm:prSet presAssocID="{190DD890-74A1-4E16-BC32-A1B0260DFDA2}" presName="sibTrans" presStyleLbl="sibTrans2D1" presStyleIdx="0" presStyleCnt="2"/>
      <dgm:spPr/>
      <dgm:t>
        <a:bodyPr/>
        <a:lstStyle/>
        <a:p>
          <a:endParaRPr lang="es-MX"/>
        </a:p>
      </dgm:t>
    </dgm:pt>
    <dgm:pt modelId="{185F9C99-ED14-4E13-A9BC-7F68E5373F95}" type="pres">
      <dgm:prSet presAssocID="{190DD890-74A1-4E16-BC32-A1B0260DFDA2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35CB910D-F6EF-4E6D-A61F-79FF077AFF3B}" type="pres">
      <dgm:prSet presAssocID="{7CBC2F3A-B6CF-4A0A-A2DD-E129F4DA6A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8A96ED-49A0-4E8C-92AA-4E9E88EFDFB7}" type="pres">
      <dgm:prSet presAssocID="{E3202BC0-7B7C-4F7E-9C2F-E7124C9AF4F9}" presName="sibTrans" presStyleLbl="sibTrans2D1" presStyleIdx="1" presStyleCnt="2"/>
      <dgm:spPr/>
      <dgm:t>
        <a:bodyPr/>
        <a:lstStyle/>
        <a:p>
          <a:endParaRPr lang="es-MX"/>
        </a:p>
      </dgm:t>
    </dgm:pt>
    <dgm:pt modelId="{2C14C5CE-A343-4613-9C06-E9B9877ECA3B}" type="pres">
      <dgm:prSet presAssocID="{E3202BC0-7B7C-4F7E-9C2F-E7124C9AF4F9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881B8D17-D765-4E18-B9D0-B4716ED87902}" type="pres">
      <dgm:prSet presAssocID="{DC038243-7278-41BF-B865-DD131BFBCE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B0DD821-601A-48FA-8B5D-717109D57B3A}" srcId="{B79AFDF4-4388-476B-9F1F-9ABA82759C70}" destId="{7CBC2F3A-B6CF-4A0A-A2DD-E129F4DA6A9B}" srcOrd="1" destOrd="0" parTransId="{3D40E55E-2485-4007-9B31-C33F8BFB3F81}" sibTransId="{E3202BC0-7B7C-4F7E-9C2F-E7124C9AF4F9}"/>
    <dgm:cxn modelId="{81E10D74-8048-4459-969C-CB60962598FB}" type="presOf" srcId="{190DD890-74A1-4E16-BC32-A1B0260DFDA2}" destId="{185F9C99-ED14-4E13-A9BC-7F68E5373F95}" srcOrd="1" destOrd="0" presId="urn:microsoft.com/office/officeart/2005/8/layout/process2"/>
    <dgm:cxn modelId="{D261802E-FED2-4464-A7E5-D2D0570D053F}" type="presOf" srcId="{190DD890-74A1-4E16-BC32-A1B0260DFDA2}" destId="{15C5B5C9-058E-41AD-A4F7-8C25AB08A658}" srcOrd="0" destOrd="0" presId="urn:microsoft.com/office/officeart/2005/8/layout/process2"/>
    <dgm:cxn modelId="{107000C9-0DF9-478C-8433-1659A7BBF3B3}" srcId="{B79AFDF4-4388-476B-9F1F-9ABA82759C70}" destId="{DC038243-7278-41BF-B865-DD131BFBCE7E}" srcOrd="2" destOrd="0" parTransId="{91FECEEC-F6C8-4327-842F-B3CAD42DA806}" sibTransId="{D707DF83-6B1F-450D-BE8A-D8419B2F486C}"/>
    <dgm:cxn modelId="{ADE2EEC8-22A2-4A39-976E-7DBB5985ED0F}" type="presOf" srcId="{E3202BC0-7B7C-4F7E-9C2F-E7124C9AF4F9}" destId="{248A96ED-49A0-4E8C-92AA-4E9E88EFDFB7}" srcOrd="0" destOrd="0" presId="urn:microsoft.com/office/officeart/2005/8/layout/process2"/>
    <dgm:cxn modelId="{C9A55849-4CFD-477E-BECD-1F67EAEFBA83}" type="presOf" srcId="{DC038243-7278-41BF-B865-DD131BFBCE7E}" destId="{881B8D17-D765-4E18-B9D0-B4716ED87902}" srcOrd="0" destOrd="0" presId="urn:microsoft.com/office/officeart/2005/8/layout/process2"/>
    <dgm:cxn modelId="{8000E482-A914-4745-A3B4-002E2DF6A9D0}" type="presOf" srcId="{40F64F62-4581-4797-89F7-DD8505CD5917}" destId="{E6C3AC10-8C43-4946-AABE-89C3726D33CB}" srcOrd="0" destOrd="0" presId="urn:microsoft.com/office/officeart/2005/8/layout/process2"/>
    <dgm:cxn modelId="{162F82BC-6C72-4B12-B76E-81AC249A1F0E}" type="presOf" srcId="{E3202BC0-7B7C-4F7E-9C2F-E7124C9AF4F9}" destId="{2C14C5CE-A343-4613-9C06-E9B9877ECA3B}" srcOrd="1" destOrd="0" presId="urn:microsoft.com/office/officeart/2005/8/layout/process2"/>
    <dgm:cxn modelId="{ADB47516-16D1-4BEA-97FE-0B5208B6BF34}" type="presOf" srcId="{B79AFDF4-4388-476B-9F1F-9ABA82759C70}" destId="{FE787894-6C1E-4F02-859F-E372A7005655}" srcOrd="0" destOrd="0" presId="urn:microsoft.com/office/officeart/2005/8/layout/process2"/>
    <dgm:cxn modelId="{021DCCFD-1D9A-4D5B-876A-73D155FC6454}" type="presOf" srcId="{7CBC2F3A-B6CF-4A0A-A2DD-E129F4DA6A9B}" destId="{35CB910D-F6EF-4E6D-A61F-79FF077AFF3B}" srcOrd="0" destOrd="0" presId="urn:microsoft.com/office/officeart/2005/8/layout/process2"/>
    <dgm:cxn modelId="{59BB50CF-C713-43E9-AECB-E7AFFE6F2AED}" srcId="{B79AFDF4-4388-476B-9F1F-9ABA82759C70}" destId="{40F64F62-4581-4797-89F7-DD8505CD5917}" srcOrd="0" destOrd="0" parTransId="{6E98EB1F-B6BB-4F56-9908-F74D3393832E}" sibTransId="{190DD890-74A1-4E16-BC32-A1B0260DFDA2}"/>
    <dgm:cxn modelId="{E8834705-4E38-405C-B15F-F61E3F5FB69A}" type="presParOf" srcId="{FE787894-6C1E-4F02-859F-E372A7005655}" destId="{E6C3AC10-8C43-4946-AABE-89C3726D33CB}" srcOrd="0" destOrd="0" presId="urn:microsoft.com/office/officeart/2005/8/layout/process2"/>
    <dgm:cxn modelId="{0EEDC377-F688-48F7-99BB-D4D6541506F6}" type="presParOf" srcId="{FE787894-6C1E-4F02-859F-E372A7005655}" destId="{15C5B5C9-058E-41AD-A4F7-8C25AB08A658}" srcOrd="1" destOrd="0" presId="urn:microsoft.com/office/officeart/2005/8/layout/process2"/>
    <dgm:cxn modelId="{BB921B9A-FA1D-45C1-A304-9B8BE6A711F5}" type="presParOf" srcId="{15C5B5C9-058E-41AD-A4F7-8C25AB08A658}" destId="{185F9C99-ED14-4E13-A9BC-7F68E5373F95}" srcOrd="0" destOrd="0" presId="urn:microsoft.com/office/officeart/2005/8/layout/process2"/>
    <dgm:cxn modelId="{F964FEAF-CFE9-46B7-AFF5-BD1B280D9E62}" type="presParOf" srcId="{FE787894-6C1E-4F02-859F-E372A7005655}" destId="{35CB910D-F6EF-4E6D-A61F-79FF077AFF3B}" srcOrd="2" destOrd="0" presId="urn:microsoft.com/office/officeart/2005/8/layout/process2"/>
    <dgm:cxn modelId="{C8BB3910-175A-46E6-8B6A-651BA55DBF6B}" type="presParOf" srcId="{FE787894-6C1E-4F02-859F-E372A7005655}" destId="{248A96ED-49A0-4E8C-92AA-4E9E88EFDFB7}" srcOrd="3" destOrd="0" presId="urn:microsoft.com/office/officeart/2005/8/layout/process2"/>
    <dgm:cxn modelId="{91076462-C0A0-49F7-965B-11AA7195D741}" type="presParOf" srcId="{248A96ED-49A0-4E8C-92AA-4E9E88EFDFB7}" destId="{2C14C5CE-A343-4613-9C06-E9B9877ECA3B}" srcOrd="0" destOrd="0" presId="urn:microsoft.com/office/officeart/2005/8/layout/process2"/>
    <dgm:cxn modelId="{F8C31B3B-1655-49D8-82B8-8D9CE0FF7D13}" type="presParOf" srcId="{FE787894-6C1E-4F02-859F-E372A7005655}" destId="{881B8D17-D765-4E18-B9D0-B4716ED8790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F1BD30-341D-4702-8358-1289CD1EC887}" type="doc">
      <dgm:prSet loTypeId="urn:microsoft.com/office/officeart/2005/8/layout/bProcess3" loCatId="process" qsTypeId="urn:microsoft.com/office/officeart/2005/8/quickstyle/simple2" qsCatId="simple" csTypeId="urn:microsoft.com/office/officeart/2005/8/colors/accent1_2" csCatId="accent1" phldr="1"/>
      <dgm:spPr/>
    </dgm:pt>
    <dgm:pt modelId="{FBB950A7-41D3-4F41-B024-33B39175FC22}">
      <dgm:prSet phldrT="[Texto]" custT="1"/>
      <dgm:spPr/>
      <dgm:t>
        <a:bodyPr/>
        <a:lstStyle/>
        <a:p>
          <a:r>
            <a:rPr lang="es-MX" sz="2000" dirty="0" smtClean="0"/>
            <a:t>Voluntad Clara</a:t>
          </a:r>
          <a:endParaRPr lang="es-MX" sz="2000" dirty="0"/>
        </a:p>
      </dgm:t>
    </dgm:pt>
    <dgm:pt modelId="{6D84D521-6554-4859-A2B6-3ECB89D11933}" type="parTrans" cxnId="{9C76BE2F-3EA4-426D-8B08-71F809779EA9}">
      <dgm:prSet/>
      <dgm:spPr/>
      <dgm:t>
        <a:bodyPr/>
        <a:lstStyle/>
        <a:p>
          <a:endParaRPr lang="es-MX" sz="1400"/>
        </a:p>
      </dgm:t>
    </dgm:pt>
    <dgm:pt modelId="{74C986E7-56EA-4CC7-B4A0-ED2BB362F48F}" type="sibTrans" cxnId="{9C76BE2F-3EA4-426D-8B08-71F809779EA9}">
      <dgm:prSet custT="1"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es-MX" sz="300"/>
        </a:p>
      </dgm:t>
    </dgm:pt>
    <dgm:pt modelId="{F92B2F37-6E8C-4227-B460-A5AEC77F73DC}">
      <dgm:prSet phldrT="[Texto]" custT="1"/>
      <dgm:spPr/>
      <dgm:t>
        <a:bodyPr/>
        <a:lstStyle/>
        <a:p>
          <a:r>
            <a:rPr lang="es-MX" sz="2000" dirty="0" smtClean="0"/>
            <a:t>Tiempo determinado</a:t>
          </a:r>
          <a:endParaRPr lang="es-MX" sz="2000" dirty="0"/>
        </a:p>
      </dgm:t>
    </dgm:pt>
    <dgm:pt modelId="{0AFD0056-C2DA-4A4A-A95C-A80E5A181AA3}" type="parTrans" cxnId="{79351DA9-A006-435F-AF0B-B0F3301BF10A}">
      <dgm:prSet/>
      <dgm:spPr/>
      <dgm:t>
        <a:bodyPr/>
        <a:lstStyle/>
        <a:p>
          <a:endParaRPr lang="es-MX" sz="1400"/>
        </a:p>
      </dgm:t>
    </dgm:pt>
    <dgm:pt modelId="{93D36794-E645-446C-92D7-4AF5BA2F1CD4}" type="sibTrans" cxnId="{79351DA9-A006-435F-AF0B-B0F3301BF10A}">
      <dgm:prSet custT="1"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es-MX" sz="300"/>
        </a:p>
      </dgm:t>
    </dgm:pt>
    <dgm:pt modelId="{924E0F40-3271-499A-B231-CC1444B71520}">
      <dgm:prSet phldrT="[Texto]" custT="1"/>
      <dgm:spPr/>
      <dgm:t>
        <a:bodyPr/>
        <a:lstStyle/>
        <a:p>
          <a:r>
            <a:rPr lang="es-MX" sz="2000" dirty="0" smtClean="0"/>
            <a:t>Zona o localización precisa</a:t>
          </a:r>
          <a:endParaRPr lang="es-MX" sz="2000" dirty="0"/>
        </a:p>
      </dgm:t>
    </dgm:pt>
    <dgm:pt modelId="{0A69B5DC-C7AC-4541-900D-73BD32C04D70}" type="parTrans" cxnId="{D82C6422-AE68-4799-8C1F-05FDB11F500C}">
      <dgm:prSet/>
      <dgm:spPr/>
      <dgm:t>
        <a:bodyPr/>
        <a:lstStyle/>
        <a:p>
          <a:endParaRPr lang="es-MX" sz="1400"/>
        </a:p>
      </dgm:t>
    </dgm:pt>
    <dgm:pt modelId="{2B1F6FF5-1203-4B37-B846-3B29818EB656}" type="sibTrans" cxnId="{D82C6422-AE68-4799-8C1F-05FDB11F500C}">
      <dgm:prSet custT="1"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es-MX" sz="300"/>
        </a:p>
      </dgm:t>
    </dgm:pt>
    <dgm:pt modelId="{22822CA5-058C-4C47-9F02-F1C0286D7FFE}">
      <dgm:prSet custT="1"/>
      <dgm:spPr/>
      <dgm:t>
        <a:bodyPr/>
        <a:lstStyle/>
        <a:p>
          <a:r>
            <a:rPr lang="es-MX" sz="2000" dirty="0" smtClean="0"/>
            <a:t>Finalidad clara</a:t>
          </a:r>
          <a:endParaRPr lang="es-MX" sz="2000" dirty="0"/>
        </a:p>
      </dgm:t>
    </dgm:pt>
    <dgm:pt modelId="{8657BA9C-642E-4EAB-A91E-153E2BE5B53A}" type="parTrans" cxnId="{5CC2B7E4-A99F-4ED7-AF8B-8CD3A419E0A6}">
      <dgm:prSet/>
      <dgm:spPr/>
      <dgm:t>
        <a:bodyPr/>
        <a:lstStyle/>
        <a:p>
          <a:endParaRPr lang="es-MX" sz="1400"/>
        </a:p>
      </dgm:t>
    </dgm:pt>
    <dgm:pt modelId="{717100E6-C3B0-41B4-B10E-ECFB8CB824AA}" type="sibTrans" cxnId="{5CC2B7E4-A99F-4ED7-AF8B-8CD3A419E0A6}">
      <dgm:prSet custT="1"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es-MX" sz="300"/>
        </a:p>
      </dgm:t>
    </dgm:pt>
    <dgm:pt modelId="{9C9F3F0A-68E4-449F-994B-26C14DFF4C23}">
      <dgm:prSet custT="1"/>
      <dgm:spPr/>
      <dgm:t>
        <a:bodyPr/>
        <a:lstStyle/>
        <a:p>
          <a:r>
            <a:rPr lang="es-MX" sz="2000" dirty="0" smtClean="0"/>
            <a:t>Marco institucional determinado</a:t>
          </a:r>
          <a:endParaRPr lang="es-MX" sz="2000" dirty="0"/>
        </a:p>
      </dgm:t>
    </dgm:pt>
    <dgm:pt modelId="{FCE8898F-FB31-4550-9356-760445FDFD99}" type="parTrans" cxnId="{5CE474FF-57BA-4296-A2BE-FBDE3A23106C}">
      <dgm:prSet/>
      <dgm:spPr/>
      <dgm:t>
        <a:bodyPr/>
        <a:lstStyle/>
        <a:p>
          <a:endParaRPr lang="es-MX" sz="1400"/>
        </a:p>
      </dgm:t>
    </dgm:pt>
    <dgm:pt modelId="{06D6E097-ADFC-4690-B812-FD7BEC9F760D}" type="sibTrans" cxnId="{5CE474FF-57BA-4296-A2BE-FBDE3A23106C}">
      <dgm:prSet custT="1"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es-MX" sz="300"/>
        </a:p>
      </dgm:t>
    </dgm:pt>
    <dgm:pt modelId="{807B3A2D-F5CC-4ECB-9C7F-011C63A774BC}">
      <dgm:prSet custT="1"/>
      <dgm:spPr/>
      <dgm:t>
        <a:bodyPr/>
        <a:lstStyle/>
        <a:p>
          <a:r>
            <a:rPr lang="es-MX" sz="2000" dirty="0" smtClean="0"/>
            <a:t>Beneficiarios identificados</a:t>
          </a:r>
          <a:endParaRPr lang="es-MX" sz="2000" dirty="0"/>
        </a:p>
      </dgm:t>
    </dgm:pt>
    <dgm:pt modelId="{1D345F13-3CEC-464C-BE2C-AA4B7D7088C2}" type="parTrans" cxnId="{D225B288-F201-42CE-8D9A-83416DE8EC95}">
      <dgm:prSet/>
      <dgm:spPr/>
      <dgm:t>
        <a:bodyPr/>
        <a:lstStyle/>
        <a:p>
          <a:endParaRPr lang="es-MX" sz="1400"/>
        </a:p>
      </dgm:t>
    </dgm:pt>
    <dgm:pt modelId="{FBF23BD3-062F-443A-AFCC-DD888C562D7B}" type="sibTrans" cxnId="{D225B288-F201-42CE-8D9A-83416DE8EC95}">
      <dgm:prSet/>
      <dgm:spPr/>
      <dgm:t>
        <a:bodyPr/>
        <a:lstStyle/>
        <a:p>
          <a:endParaRPr lang="es-MX" sz="1400"/>
        </a:p>
      </dgm:t>
    </dgm:pt>
    <dgm:pt modelId="{66213B3F-2A0A-4FCB-8241-942C5194826D}" type="pres">
      <dgm:prSet presAssocID="{28F1BD30-341D-4702-8358-1289CD1EC887}" presName="Name0" presStyleCnt="0">
        <dgm:presLayoutVars>
          <dgm:dir/>
          <dgm:resizeHandles val="exact"/>
        </dgm:presLayoutVars>
      </dgm:prSet>
      <dgm:spPr/>
    </dgm:pt>
    <dgm:pt modelId="{9705F7DA-E879-44E1-A67B-6AF3EE0599F8}" type="pres">
      <dgm:prSet presAssocID="{FBB950A7-41D3-4F41-B024-33B39175FC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BD8025-7A2D-4513-98B4-D6DCDA4D2E97}" type="pres">
      <dgm:prSet presAssocID="{74C986E7-56EA-4CC7-B4A0-ED2BB362F48F}" presName="sibTrans" presStyleLbl="sibTrans1D1" presStyleIdx="0" presStyleCnt="5"/>
      <dgm:spPr/>
      <dgm:t>
        <a:bodyPr/>
        <a:lstStyle/>
        <a:p>
          <a:endParaRPr lang="es-MX"/>
        </a:p>
      </dgm:t>
    </dgm:pt>
    <dgm:pt modelId="{FC72B9C2-B71A-4EB6-AA68-BB0B9FDB6CD5}" type="pres">
      <dgm:prSet presAssocID="{74C986E7-56EA-4CC7-B4A0-ED2BB362F48F}" presName="connectorText" presStyleLbl="sibTrans1D1" presStyleIdx="0" presStyleCnt="5"/>
      <dgm:spPr/>
      <dgm:t>
        <a:bodyPr/>
        <a:lstStyle/>
        <a:p>
          <a:endParaRPr lang="es-MX"/>
        </a:p>
      </dgm:t>
    </dgm:pt>
    <dgm:pt modelId="{567DC051-3024-4C6C-9586-F32D2D136E9E}" type="pres">
      <dgm:prSet presAssocID="{F92B2F37-6E8C-4227-B460-A5AEC77F73D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EC5C7B-D60A-4919-9C7C-B0659AD866FE}" type="pres">
      <dgm:prSet presAssocID="{93D36794-E645-446C-92D7-4AF5BA2F1CD4}" presName="sibTrans" presStyleLbl="sibTrans1D1" presStyleIdx="1" presStyleCnt="5"/>
      <dgm:spPr/>
      <dgm:t>
        <a:bodyPr/>
        <a:lstStyle/>
        <a:p>
          <a:endParaRPr lang="es-MX"/>
        </a:p>
      </dgm:t>
    </dgm:pt>
    <dgm:pt modelId="{B2D657B8-84EF-4BD7-BF81-DAADC97ED3D2}" type="pres">
      <dgm:prSet presAssocID="{93D36794-E645-446C-92D7-4AF5BA2F1CD4}" presName="connectorText" presStyleLbl="sibTrans1D1" presStyleIdx="1" presStyleCnt="5"/>
      <dgm:spPr/>
      <dgm:t>
        <a:bodyPr/>
        <a:lstStyle/>
        <a:p>
          <a:endParaRPr lang="es-MX"/>
        </a:p>
      </dgm:t>
    </dgm:pt>
    <dgm:pt modelId="{14C73DA2-7C27-4A4C-91E6-79976DEBBFFF}" type="pres">
      <dgm:prSet presAssocID="{924E0F40-3271-499A-B231-CC1444B7152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756923-2EAC-4636-8CA4-04B8A6A1ACCC}" type="pres">
      <dgm:prSet presAssocID="{2B1F6FF5-1203-4B37-B846-3B29818EB656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98F79CA-C1B1-4778-A7B0-3CE49CB0C12D}" type="pres">
      <dgm:prSet presAssocID="{2B1F6FF5-1203-4B37-B846-3B29818EB656}" presName="connectorText" presStyleLbl="sibTrans1D1" presStyleIdx="2" presStyleCnt="5"/>
      <dgm:spPr/>
      <dgm:t>
        <a:bodyPr/>
        <a:lstStyle/>
        <a:p>
          <a:endParaRPr lang="es-MX"/>
        </a:p>
      </dgm:t>
    </dgm:pt>
    <dgm:pt modelId="{D70B43A0-3DB8-4F19-8917-B25CAC8490A8}" type="pres">
      <dgm:prSet presAssocID="{22822CA5-058C-4C47-9F02-F1C0286D7FF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20CC42-FA58-46D4-A29D-7EFC2DE519A4}" type="pres">
      <dgm:prSet presAssocID="{717100E6-C3B0-41B4-B10E-ECFB8CB824AA}" presName="sibTrans" presStyleLbl="sibTrans1D1" presStyleIdx="3" presStyleCnt="5"/>
      <dgm:spPr/>
      <dgm:t>
        <a:bodyPr/>
        <a:lstStyle/>
        <a:p>
          <a:endParaRPr lang="es-MX"/>
        </a:p>
      </dgm:t>
    </dgm:pt>
    <dgm:pt modelId="{74BDC2B4-5025-4336-AE07-8CD62BF231E3}" type="pres">
      <dgm:prSet presAssocID="{717100E6-C3B0-41B4-B10E-ECFB8CB824AA}" presName="connectorText" presStyleLbl="sibTrans1D1" presStyleIdx="3" presStyleCnt="5"/>
      <dgm:spPr/>
      <dgm:t>
        <a:bodyPr/>
        <a:lstStyle/>
        <a:p>
          <a:endParaRPr lang="es-MX"/>
        </a:p>
      </dgm:t>
    </dgm:pt>
    <dgm:pt modelId="{F054D049-8452-44EC-BBD7-C20A8CEECF74}" type="pres">
      <dgm:prSet presAssocID="{9C9F3F0A-68E4-449F-994B-26C14DFF4C2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878F1B-0474-49FB-B689-CC98018E78CB}" type="pres">
      <dgm:prSet presAssocID="{06D6E097-ADFC-4690-B812-FD7BEC9F760D}" presName="sibTrans" presStyleLbl="sibTrans1D1" presStyleIdx="4" presStyleCnt="5"/>
      <dgm:spPr/>
      <dgm:t>
        <a:bodyPr/>
        <a:lstStyle/>
        <a:p>
          <a:endParaRPr lang="es-MX"/>
        </a:p>
      </dgm:t>
    </dgm:pt>
    <dgm:pt modelId="{9E1A734A-4E91-464F-B584-05E8822AAB9E}" type="pres">
      <dgm:prSet presAssocID="{06D6E097-ADFC-4690-B812-FD7BEC9F760D}" presName="connectorText" presStyleLbl="sibTrans1D1" presStyleIdx="4" presStyleCnt="5"/>
      <dgm:spPr/>
      <dgm:t>
        <a:bodyPr/>
        <a:lstStyle/>
        <a:p>
          <a:endParaRPr lang="es-MX"/>
        </a:p>
      </dgm:t>
    </dgm:pt>
    <dgm:pt modelId="{398055FC-7B3A-4EBB-8BBF-099950E40A98}" type="pres">
      <dgm:prSet presAssocID="{807B3A2D-F5CC-4ECB-9C7F-011C63A774B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9351DA9-A006-435F-AF0B-B0F3301BF10A}" srcId="{28F1BD30-341D-4702-8358-1289CD1EC887}" destId="{F92B2F37-6E8C-4227-B460-A5AEC77F73DC}" srcOrd="1" destOrd="0" parTransId="{0AFD0056-C2DA-4A4A-A95C-A80E5A181AA3}" sibTransId="{93D36794-E645-446C-92D7-4AF5BA2F1CD4}"/>
    <dgm:cxn modelId="{8B311915-824E-4F91-B6FB-06F73722069D}" type="presOf" srcId="{F92B2F37-6E8C-4227-B460-A5AEC77F73DC}" destId="{567DC051-3024-4C6C-9586-F32D2D136E9E}" srcOrd="0" destOrd="0" presId="urn:microsoft.com/office/officeart/2005/8/layout/bProcess3"/>
    <dgm:cxn modelId="{EAA5BB28-42AC-445D-9751-E57C99A76A81}" type="presOf" srcId="{06D6E097-ADFC-4690-B812-FD7BEC9F760D}" destId="{9E1A734A-4E91-464F-B584-05E8822AAB9E}" srcOrd="1" destOrd="0" presId="urn:microsoft.com/office/officeart/2005/8/layout/bProcess3"/>
    <dgm:cxn modelId="{D82C6422-AE68-4799-8C1F-05FDB11F500C}" srcId="{28F1BD30-341D-4702-8358-1289CD1EC887}" destId="{924E0F40-3271-499A-B231-CC1444B71520}" srcOrd="2" destOrd="0" parTransId="{0A69B5DC-C7AC-4541-900D-73BD32C04D70}" sibTransId="{2B1F6FF5-1203-4B37-B846-3B29818EB656}"/>
    <dgm:cxn modelId="{CC10E2D9-F8BE-4023-82FD-4A4360ADFB44}" type="presOf" srcId="{FBB950A7-41D3-4F41-B024-33B39175FC22}" destId="{9705F7DA-E879-44E1-A67B-6AF3EE0599F8}" srcOrd="0" destOrd="0" presId="urn:microsoft.com/office/officeart/2005/8/layout/bProcess3"/>
    <dgm:cxn modelId="{833B0489-506A-442A-BA53-A0543E354760}" type="presOf" srcId="{807B3A2D-F5CC-4ECB-9C7F-011C63A774BC}" destId="{398055FC-7B3A-4EBB-8BBF-099950E40A98}" srcOrd="0" destOrd="0" presId="urn:microsoft.com/office/officeart/2005/8/layout/bProcess3"/>
    <dgm:cxn modelId="{335D55A8-3D27-4DB3-8AA0-5A63D8FB3A7A}" type="presOf" srcId="{924E0F40-3271-499A-B231-CC1444B71520}" destId="{14C73DA2-7C27-4A4C-91E6-79976DEBBFFF}" srcOrd="0" destOrd="0" presId="urn:microsoft.com/office/officeart/2005/8/layout/bProcess3"/>
    <dgm:cxn modelId="{9C76BE2F-3EA4-426D-8B08-71F809779EA9}" srcId="{28F1BD30-341D-4702-8358-1289CD1EC887}" destId="{FBB950A7-41D3-4F41-B024-33B39175FC22}" srcOrd="0" destOrd="0" parTransId="{6D84D521-6554-4859-A2B6-3ECB89D11933}" sibTransId="{74C986E7-56EA-4CC7-B4A0-ED2BB362F48F}"/>
    <dgm:cxn modelId="{435C0B72-176F-43B5-9FCD-66A996881EBC}" type="presOf" srcId="{2B1F6FF5-1203-4B37-B846-3B29818EB656}" destId="{CE756923-2EAC-4636-8CA4-04B8A6A1ACCC}" srcOrd="0" destOrd="0" presId="urn:microsoft.com/office/officeart/2005/8/layout/bProcess3"/>
    <dgm:cxn modelId="{D225B288-F201-42CE-8D9A-83416DE8EC95}" srcId="{28F1BD30-341D-4702-8358-1289CD1EC887}" destId="{807B3A2D-F5CC-4ECB-9C7F-011C63A774BC}" srcOrd="5" destOrd="0" parTransId="{1D345F13-3CEC-464C-BE2C-AA4B7D7088C2}" sibTransId="{FBF23BD3-062F-443A-AFCC-DD888C562D7B}"/>
    <dgm:cxn modelId="{37846A32-F4BE-406C-B22D-5543F951B0C4}" type="presOf" srcId="{22822CA5-058C-4C47-9F02-F1C0286D7FFE}" destId="{D70B43A0-3DB8-4F19-8917-B25CAC8490A8}" srcOrd="0" destOrd="0" presId="urn:microsoft.com/office/officeart/2005/8/layout/bProcess3"/>
    <dgm:cxn modelId="{F0A4E1E0-D467-48D7-975B-FDF7B2D3DD20}" type="presOf" srcId="{717100E6-C3B0-41B4-B10E-ECFB8CB824AA}" destId="{74BDC2B4-5025-4336-AE07-8CD62BF231E3}" srcOrd="1" destOrd="0" presId="urn:microsoft.com/office/officeart/2005/8/layout/bProcess3"/>
    <dgm:cxn modelId="{E7FD9C2F-FB77-4CB8-A1FB-60EBC1C494A1}" type="presOf" srcId="{74C986E7-56EA-4CC7-B4A0-ED2BB362F48F}" destId="{D7BD8025-7A2D-4513-98B4-D6DCDA4D2E97}" srcOrd="0" destOrd="0" presId="urn:microsoft.com/office/officeart/2005/8/layout/bProcess3"/>
    <dgm:cxn modelId="{F9A5C543-C1EE-4730-BA41-C7D84FDA8ACD}" type="presOf" srcId="{9C9F3F0A-68E4-449F-994B-26C14DFF4C23}" destId="{F054D049-8452-44EC-BBD7-C20A8CEECF74}" srcOrd="0" destOrd="0" presId="urn:microsoft.com/office/officeart/2005/8/layout/bProcess3"/>
    <dgm:cxn modelId="{B9FC0779-DF8D-4A38-83CD-FD1D1D894F59}" type="presOf" srcId="{2B1F6FF5-1203-4B37-B846-3B29818EB656}" destId="{B98F79CA-C1B1-4778-A7B0-3CE49CB0C12D}" srcOrd="1" destOrd="0" presId="urn:microsoft.com/office/officeart/2005/8/layout/bProcess3"/>
    <dgm:cxn modelId="{9AD7CE24-DA61-4980-A4B7-C2B274A202C7}" type="presOf" srcId="{28F1BD30-341D-4702-8358-1289CD1EC887}" destId="{66213B3F-2A0A-4FCB-8241-942C5194826D}" srcOrd="0" destOrd="0" presId="urn:microsoft.com/office/officeart/2005/8/layout/bProcess3"/>
    <dgm:cxn modelId="{5CE474FF-57BA-4296-A2BE-FBDE3A23106C}" srcId="{28F1BD30-341D-4702-8358-1289CD1EC887}" destId="{9C9F3F0A-68E4-449F-994B-26C14DFF4C23}" srcOrd="4" destOrd="0" parTransId="{FCE8898F-FB31-4550-9356-760445FDFD99}" sibTransId="{06D6E097-ADFC-4690-B812-FD7BEC9F760D}"/>
    <dgm:cxn modelId="{5CC2B7E4-A99F-4ED7-AF8B-8CD3A419E0A6}" srcId="{28F1BD30-341D-4702-8358-1289CD1EC887}" destId="{22822CA5-058C-4C47-9F02-F1C0286D7FFE}" srcOrd="3" destOrd="0" parTransId="{8657BA9C-642E-4EAB-A91E-153E2BE5B53A}" sibTransId="{717100E6-C3B0-41B4-B10E-ECFB8CB824AA}"/>
    <dgm:cxn modelId="{4A12D21C-B14F-4D9C-96CC-EC12A806044A}" type="presOf" srcId="{93D36794-E645-446C-92D7-4AF5BA2F1CD4}" destId="{B2D657B8-84EF-4BD7-BF81-DAADC97ED3D2}" srcOrd="1" destOrd="0" presId="urn:microsoft.com/office/officeart/2005/8/layout/bProcess3"/>
    <dgm:cxn modelId="{82388DEA-A8FF-41F0-A0B1-18BB34757729}" type="presOf" srcId="{717100E6-C3B0-41B4-B10E-ECFB8CB824AA}" destId="{8820CC42-FA58-46D4-A29D-7EFC2DE519A4}" srcOrd="0" destOrd="0" presId="urn:microsoft.com/office/officeart/2005/8/layout/bProcess3"/>
    <dgm:cxn modelId="{65B52FB0-0916-4D00-A12D-9FC0C767CCF7}" type="presOf" srcId="{74C986E7-56EA-4CC7-B4A0-ED2BB362F48F}" destId="{FC72B9C2-B71A-4EB6-AA68-BB0B9FDB6CD5}" srcOrd="1" destOrd="0" presId="urn:microsoft.com/office/officeart/2005/8/layout/bProcess3"/>
    <dgm:cxn modelId="{6BD06967-8276-4ACA-A5A3-481BAEC01CD3}" type="presOf" srcId="{06D6E097-ADFC-4690-B812-FD7BEC9F760D}" destId="{B0878F1B-0474-49FB-B689-CC98018E78CB}" srcOrd="0" destOrd="0" presId="urn:microsoft.com/office/officeart/2005/8/layout/bProcess3"/>
    <dgm:cxn modelId="{7F856A88-035C-41E1-962E-80183D83C1A9}" type="presOf" srcId="{93D36794-E645-446C-92D7-4AF5BA2F1CD4}" destId="{51EC5C7B-D60A-4919-9C7C-B0659AD866FE}" srcOrd="0" destOrd="0" presId="urn:microsoft.com/office/officeart/2005/8/layout/bProcess3"/>
    <dgm:cxn modelId="{20C9440A-6DC6-4EC2-86BD-910D0713D2BF}" type="presParOf" srcId="{66213B3F-2A0A-4FCB-8241-942C5194826D}" destId="{9705F7DA-E879-44E1-A67B-6AF3EE0599F8}" srcOrd="0" destOrd="0" presId="urn:microsoft.com/office/officeart/2005/8/layout/bProcess3"/>
    <dgm:cxn modelId="{C0E67A6F-9D0E-4D9D-8880-AA43F28FEB54}" type="presParOf" srcId="{66213B3F-2A0A-4FCB-8241-942C5194826D}" destId="{D7BD8025-7A2D-4513-98B4-D6DCDA4D2E97}" srcOrd="1" destOrd="0" presId="urn:microsoft.com/office/officeart/2005/8/layout/bProcess3"/>
    <dgm:cxn modelId="{F0DD0FD2-D440-4EE9-BABC-7DEA48FE036D}" type="presParOf" srcId="{D7BD8025-7A2D-4513-98B4-D6DCDA4D2E97}" destId="{FC72B9C2-B71A-4EB6-AA68-BB0B9FDB6CD5}" srcOrd="0" destOrd="0" presId="urn:microsoft.com/office/officeart/2005/8/layout/bProcess3"/>
    <dgm:cxn modelId="{6636393D-66A0-4BED-A79F-C79A61FA8122}" type="presParOf" srcId="{66213B3F-2A0A-4FCB-8241-942C5194826D}" destId="{567DC051-3024-4C6C-9586-F32D2D136E9E}" srcOrd="2" destOrd="0" presId="urn:microsoft.com/office/officeart/2005/8/layout/bProcess3"/>
    <dgm:cxn modelId="{2BB8CFAD-44D0-4544-BCF3-567BE6D6E0D7}" type="presParOf" srcId="{66213B3F-2A0A-4FCB-8241-942C5194826D}" destId="{51EC5C7B-D60A-4919-9C7C-B0659AD866FE}" srcOrd="3" destOrd="0" presId="urn:microsoft.com/office/officeart/2005/8/layout/bProcess3"/>
    <dgm:cxn modelId="{43FB217E-4159-4ACF-8815-A754757EFB1C}" type="presParOf" srcId="{51EC5C7B-D60A-4919-9C7C-B0659AD866FE}" destId="{B2D657B8-84EF-4BD7-BF81-DAADC97ED3D2}" srcOrd="0" destOrd="0" presId="urn:microsoft.com/office/officeart/2005/8/layout/bProcess3"/>
    <dgm:cxn modelId="{F16CD748-F015-4FB1-8342-9F810DE43B62}" type="presParOf" srcId="{66213B3F-2A0A-4FCB-8241-942C5194826D}" destId="{14C73DA2-7C27-4A4C-91E6-79976DEBBFFF}" srcOrd="4" destOrd="0" presId="urn:microsoft.com/office/officeart/2005/8/layout/bProcess3"/>
    <dgm:cxn modelId="{AA5CB3BB-3380-4588-9F5D-1B81D7DF7EFE}" type="presParOf" srcId="{66213B3F-2A0A-4FCB-8241-942C5194826D}" destId="{CE756923-2EAC-4636-8CA4-04B8A6A1ACCC}" srcOrd="5" destOrd="0" presId="urn:microsoft.com/office/officeart/2005/8/layout/bProcess3"/>
    <dgm:cxn modelId="{228B3537-CF86-4780-B3DF-10156D9E8DB6}" type="presParOf" srcId="{CE756923-2EAC-4636-8CA4-04B8A6A1ACCC}" destId="{B98F79CA-C1B1-4778-A7B0-3CE49CB0C12D}" srcOrd="0" destOrd="0" presId="urn:microsoft.com/office/officeart/2005/8/layout/bProcess3"/>
    <dgm:cxn modelId="{6671560F-014B-4248-B5C1-3A213762AD68}" type="presParOf" srcId="{66213B3F-2A0A-4FCB-8241-942C5194826D}" destId="{D70B43A0-3DB8-4F19-8917-B25CAC8490A8}" srcOrd="6" destOrd="0" presId="urn:microsoft.com/office/officeart/2005/8/layout/bProcess3"/>
    <dgm:cxn modelId="{B60D24EF-839D-4A69-8B09-8735DB2C9E6C}" type="presParOf" srcId="{66213B3F-2A0A-4FCB-8241-942C5194826D}" destId="{8820CC42-FA58-46D4-A29D-7EFC2DE519A4}" srcOrd="7" destOrd="0" presId="urn:microsoft.com/office/officeart/2005/8/layout/bProcess3"/>
    <dgm:cxn modelId="{5BAC1FC6-BFF6-4CFB-A680-F57016A3B37E}" type="presParOf" srcId="{8820CC42-FA58-46D4-A29D-7EFC2DE519A4}" destId="{74BDC2B4-5025-4336-AE07-8CD62BF231E3}" srcOrd="0" destOrd="0" presId="urn:microsoft.com/office/officeart/2005/8/layout/bProcess3"/>
    <dgm:cxn modelId="{9AE57F90-BF36-4366-BBD7-62D01A60E2C8}" type="presParOf" srcId="{66213B3F-2A0A-4FCB-8241-942C5194826D}" destId="{F054D049-8452-44EC-BBD7-C20A8CEECF74}" srcOrd="8" destOrd="0" presId="urn:microsoft.com/office/officeart/2005/8/layout/bProcess3"/>
    <dgm:cxn modelId="{775266D1-45EF-4C04-9A43-770F47E8E217}" type="presParOf" srcId="{66213B3F-2A0A-4FCB-8241-942C5194826D}" destId="{B0878F1B-0474-49FB-B689-CC98018E78CB}" srcOrd="9" destOrd="0" presId="urn:microsoft.com/office/officeart/2005/8/layout/bProcess3"/>
    <dgm:cxn modelId="{61651A2D-2B8E-4465-B676-76BDC16BAF9B}" type="presParOf" srcId="{B0878F1B-0474-49FB-B689-CC98018E78CB}" destId="{9E1A734A-4E91-464F-B584-05E8822AAB9E}" srcOrd="0" destOrd="0" presId="urn:microsoft.com/office/officeart/2005/8/layout/bProcess3"/>
    <dgm:cxn modelId="{53758FA4-0EE4-422F-AB0B-C5A1ACB41E58}" type="presParOf" srcId="{66213B3F-2A0A-4FCB-8241-942C5194826D}" destId="{398055FC-7B3A-4EBB-8BBF-099950E40A9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61F381-DC08-4FAE-9C7F-8DF52B79ED79}" type="doc">
      <dgm:prSet loTypeId="urn:microsoft.com/office/officeart/2005/8/layout/cycle6" loCatId="cycle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676D4092-C4A3-4E15-A309-05BAB135F169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s-MX" sz="1200" b="1" dirty="0" smtClean="0"/>
            <a:t>ENERO - FEBRERO</a:t>
          </a:r>
        </a:p>
        <a:p>
          <a:pPr algn="ctr"/>
          <a:r>
            <a:rPr lang="es-MX" sz="1200" dirty="0" smtClean="0"/>
            <a:t>Seguimiento acuerdos con el Gobierno del Estado. </a:t>
          </a:r>
        </a:p>
        <a:p>
          <a:pPr algn="ctr"/>
          <a:r>
            <a:rPr lang="es-MX" sz="1200" dirty="0" smtClean="0"/>
            <a:t>Elaboración de Proyectos</a:t>
          </a:r>
        </a:p>
      </dgm:t>
    </dgm:pt>
    <dgm:pt modelId="{2E5268C2-9894-4047-97E0-81F7B2FE3950}" type="parTrans" cxnId="{C0F1BB8B-C043-4FFA-842A-FF8D1021F7C9}">
      <dgm:prSet/>
      <dgm:spPr/>
      <dgm:t>
        <a:bodyPr/>
        <a:lstStyle/>
        <a:p>
          <a:endParaRPr lang="es-MX" sz="800" b="1"/>
        </a:p>
      </dgm:t>
    </dgm:pt>
    <dgm:pt modelId="{0725F5F5-9C46-4487-9BF3-324599DBBDC8}" type="sibTrans" cxnId="{C0F1BB8B-C043-4FFA-842A-FF8D1021F7C9}">
      <dgm:prSet/>
      <dgm:spPr/>
      <dgm:t>
        <a:bodyPr/>
        <a:lstStyle/>
        <a:p>
          <a:endParaRPr lang="es-MX" sz="800" b="1"/>
        </a:p>
      </dgm:t>
    </dgm:pt>
    <dgm:pt modelId="{B05DAD36-1F83-46ED-90A9-E35DBD9F92C5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MX" sz="1200" b="1" dirty="0" smtClean="0"/>
            <a:t>MARZO</a:t>
          </a:r>
          <a:endParaRPr lang="es-MX" sz="1200" dirty="0" smtClean="0"/>
        </a:p>
        <a:p>
          <a:r>
            <a:rPr lang="es-MX" sz="1200" dirty="0" smtClean="0"/>
            <a:t>Entrega y Validación de Proyectos por  Dependencias.</a:t>
          </a:r>
        </a:p>
      </dgm:t>
    </dgm:pt>
    <dgm:pt modelId="{D39888D6-A9C4-4520-AD06-0185C2D08E74}" type="parTrans" cxnId="{8FD8EACB-79EC-4370-9D5D-12C30D5A55CC}">
      <dgm:prSet/>
      <dgm:spPr/>
      <dgm:t>
        <a:bodyPr/>
        <a:lstStyle/>
        <a:p>
          <a:endParaRPr lang="es-MX" sz="800" b="1"/>
        </a:p>
      </dgm:t>
    </dgm:pt>
    <dgm:pt modelId="{3B4E6709-9FA5-4865-92EC-2F3A40A0E668}" type="sibTrans" cxnId="{8FD8EACB-79EC-4370-9D5D-12C30D5A55CC}">
      <dgm:prSet/>
      <dgm:spPr/>
      <dgm:t>
        <a:bodyPr/>
        <a:lstStyle/>
        <a:p>
          <a:endParaRPr lang="es-MX" sz="800" b="1"/>
        </a:p>
      </dgm:t>
    </dgm:pt>
    <dgm:pt modelId="{0F21754A-EA5F-46BB-884F-5C71BC5DF028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MX" sz="1200" b="1" dirty="0" smtClean="0"/>
            <a:t>JUNIO - JULIO</a:t>
          </a:r>
          <a:endParaRPr lang="es-MX" sz="1200" dirty="0" smtClean="0"/>
        </a:p>
        <a:p>
          <a:r>
            <a:rPr lang="es-MX" sz="1200" dirty="0" smtClean="0"/>
            <a:t>Ministración y Ejecución de Obras</a:t>
          </a:r>
        </a:p>
      </dgm:t>
    </dgm:pt>
    <dgm:pt modelId="{BF1EA15F-989E-4508-8D6E-2DC20E6AC894}" type="parTrans" cxnId="{433A30BF-0625-4D28-8DB8-6191F545EBC2}">
      <dgm:prSet/>
      <dgm:spPr/>
      <dgm:t>
        <a:bodyPr/>
        <a:lstStyle/>
        <a:p>
          <a:endParaRPr lang="es-MX" sz="800" b="1"/>
        </a:p>
      </dgm:t>
    </dgm:pt>
    <dgm:pt modelId="{C3551EBB-958B-4086-BD43-8805A158CAC7}" type="sibTrans" cxnId="{433A30BF-0625-4D28-8DB8-6191F545EBC2}">
      <dgm:prSet/>
      <dgm:spPr/>
      <dgm:t>
        <a:bodyPr/>
        <a:lstStyle/>
        <a:p>
          <a:endParaRPr lang="es-MX" sz="800" b="1"/>
        </a:p>
      </dgm:t>
    </dgm:pt>
    <dgm:pt modelId="{B01210E1-E638-42D1-A9AF-6AE65BE01421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MX" sz="1200" b="1" dirty="0" smtClean="0"/>
            <a:t>AGOSTO</a:t>
          </a:r>
          <a:endParaRPr lang="es-MX" sz="1200" dirty="0" smtClean="0"/>
        </a:p>
        <a:p>
          <a:r>
            <a:rPr lang="es-MX" sz="1200" dirty="0" smtClean="0"/>
            <a:t>Fase de Preparación de Nuevos Proyectos</a:t>
          </a:r>
        </a:p>
        <a:p>
          <a:r>
            <a:rPr lang="es-MX" sz="1200" dirty="0" smtClean="0"/>
            <a:t>Estrategia de Cabildeo.</a:t>
          </a:r>
        </a:p>
      </dgm:t>
    </dgm:pt>
    <dgm:pt modelId="{8170F3B8-D88E-4226-9DE5-075DDA6C8B4D}" type="parTrans" cxnId="{6F16516B-ACC8-4E31-A1BF-D8DDD88F1657}">
      <dgm:prSet/>
      <dgm:spPr/>
      <dgm:t>
        <a:bodyPr/>
        <a:lstStyle/>
        <a:p>
          <a:endParaRPr lang="es-MX" sz="800" b="1"/>
        </a:p>
      </dgm:t>
    </dgm:pt>
    <dgm:pt modelId="{2FE1F201-DCA0-4C3A-BB5E-38F8BE1DCAD4}" type="sibTrans" cxnId="{6F16516B-ACC8-4E31-A1BF-D8DDD88F1657}">
      <dgm:prSet/>
      <dgm:spPr/>
      <dgm:t>
        <a:bodyPr/>
        <a:lstStyle/>
        <a:p>
          <a:endParaRPr lang="es-MX" sz="800" b="1"/>
        </a:p>
      </dgm:t>
    </dgm:pt>
    <dgm:pt modelId="{9F74F519-3503-4C09-B54C-7F68367A4664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SEPTIEMBRE -OCTUBRE</a:t>
          </a:r>
          <a:endParaRPr lang="es-MX" sz="1200" dirty="0" smtClean="0">
            <a:solidFill>
              <a:schemeClr val="tx1"/>
            </a:solidFill>
          </a:endParaRPr>
        </a:p>
        <a:p>
          <a:r>
            <a:rPr lang="es-MX" sz="1200" dirty="0" smtClean="0">
              <a:solidFill>
                <a:schemeClr val="tx1"/>
              </a:solidFill>
            </a:rPr>
            <a:t>Entrega de Proyectos. Cabildeo con Gobernador y Diputados.</a:t>
          </a:r>
        </a:p>
      </dgm:t>
    </dgm:pt>
    <dgm:pt modelId="{A291240C-A22F-4544-A6CB-0AFB2FD8C7F1}" type="parTrans" cxnId="{9FA93338-8693-4ACA-BD44-81E1B826EB2F}">
      <dgm:prSet/>
      <dgm:spPr/>
      <dgm:t>
        <a:bodyPr/>
        <a:lstStyle/>
        <a:p>
          <a:endParaRPr lang="es-MX" sz="800" b="1"/>
        </a:p>
      </dgm:t>
    </dgm:pt>
    <dgm:pt modelId="{6CB6BC45-CE90-44A3-A993-F9F0206349AA}" type="sibTrans" cxnId="{9FA93338-8693-4ACA-BD44-81E1B826EB2F}">
      <dgm:prSet/>
      <dgm:spPr/>
      <dgm:t>
        <a:bodyPr/>
        <a:lstStyle/>
        <a:p>
          <a:endParaRPr lang="es-MX" sz="800" b="1"/>
        </a:p>
      </dgm:t>
    </dgm:pt>
    <dgm:pt modelId="{44937339-539C-4A68-93F9-D37242AC642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1200" b="1" dirty="0" smtClean="0"/>
            <a:t>NOVIEMBRE</a:t>
          </a:r>
          <a:endParaRPr lang="es-MX" sz="1200" dirty="0" smtClean="0"/>
        </a:p>
        <a:p>
          <a:r>
            <a:rPr lang="es-MX" sz="1200" dirty="0" smtClean="0"/>
            <a:t>Aprobación de Proyectos en el PEF 2017</a:t>
          </a:r>
        </a:p>
      </dgm:t>
    </dgm:pt>
    <dgm:pt modelId="{21961FBF-00CF-429F-A750-37D545AA36C7}" type="parTrans" cxnId="{FB62A25A-1133-4B27-ACBF-CFA44B7148B5}">
      <dgm:prSet/>
      <dgm:spPr/>
      <dgm:t>
        <a:bodyPr/>
        <a:lstStyle/>
        <a:p>
          <a:endParaRPr lang="es-MX" sz="800" b="1"/>
        </a:p>
      </dgm:t>
    </dgm:pt>
    <dgm:pt modelId="{EC1CF9A4-C04F-4775-BA94-7D66448BE854}" type="sibTrans" cxnId="{FB62A25A-1133-4B27-ACBF-CFA44B7148B5}">
      <dgm:prSet/>
      <dgm:spPr/>
      <dgm:t>
        <a:bodyPr/>
        <a:lstStyle/>
        <a:p>
          <a:endParaRPr lang="es-MX" sz="800" b="1"/>
        </a:p>
      </dgm:t>
    </dgm:pt>
    <dgm:pt modelId="{B32C7FEE-EDB6-4682-83B3-4047783F16D6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sz="1200" b="1" dirty="0" smtClean="0"/>
            <a:t>ABRIL – MAYO</a:t>
          </a:r>
          <a:endParaRPr lang="es-MX" sz="1200" dirty="0" smtClean="0"/>
        </a:p>
        <a:p>
          <a:r>
            <a:rPr lang="es-MX" sz="1200" dirty="0" smtClean="0"/>
            <a:t>Firma de Convenios y Ministración de Recursos.</a:t>
          </a:r>
        </a:p>
      </dgm:t>
    </dgm:pt>
    <dgm:pt modelId="{26D0F88D-4F86-4DFE-9A54-45052CDC21BD}" type="parTrans" cxnId="{553FB802-D534-4D22-A779-4445C5880494}">
      <dgm:prSet/>
      <dgm:spPr/>
      <dgm:t>
        <a:bodyPr/>
        <a:lstStyle/>
        <a:p>
          <a:endParaRPr lang="es-MX" sz="800" b="1"/>
        </a:p>
      </dgm:t>
    </dgm:pt>
    <dgm:pt modelId="{E6786CA7-A153-478A-9412-907A1AA3219E}" type="sibTrans" cxnId="{553FB802-D534-4D22-A779-4445C5880494}">
      <dgm:prSet/>
      <dgm:spPr/>
      <dgm:t>
        <a:bodyPr/>
        <a:lstStyle/>
        <a:p>
          <a:endParaRPr lang="es-MX" sz="800" b="1"/>
        </a:p>
      </dgm:t>
    </dgm:pt>
    <dgm:pt modelId="{FDD480ED-5DDC-4C48-AE43-B3B41597EF8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1200" b="1" dirty="0" smtClean="0"/>
            <a:t>DICIEMBRE </a:t>
          </a:r>
          <a:endParaRPr lang="es-MX" sz="1200" dirty="0" smtClean="0"/>
        </a:p>
        <a:p>
          <a:r>
            <a:rPr lang="es-MX" sz="1200" dirty="0" smtClean="0"/>
            <a:t>PEF 2017 en el DOF.</a:t>
          </a:r>
        </a:p>
      </dgm:t>
    </dgm:pt>
    <dgm:pt modelId="{89933295-B801-460B-93E0-956356FD9BD4}" type="parTrans" cxnId="{C339C183-B138-4D3A-B660-AE431C1DE345}">
      <dgm:prSet/>
      <dgm:spPr/>
      <dgm:t>
        <a:bodyPr/>
        <a:lstStyle/>
        <a:p>
          <a:endParaRPr lang="es-MX" sz="800"/>
        </a:p>
      </dgm:t>
    </dgm:pt>
    <dgm:pt modelId="{2C48ACC3-07CA-415C-B647-3A3EDFA5EDFD}" type="sibTrans" cxnId="{C339C183-B138-4D3A-B660-AE431C1DE345}">
      <dgm:prSet/>
      <dgm:spPr/>
      <dgm:t>
        <a:bodyPr/>
        <a:lstStyle/>
        <a:p>
          <a:endParaRPr lang="es-MX" sz="800"/>
        </a:p>
      </dgm:t>
    </dgm:pt>
    <dgm:pt modelId="{7D71BCC7-628C-4279-9DDD-6136D4FD9EC6}" type="pres">
      <dgm:prSet presAssocID="{C061F381-DC08-4FAE-9C7F-8DF52B79ED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6EF60D1-114C-42C5-B697-409A9B519279}" type="pres">
      <dgm:prSet presAssocID="{FDD480ED-5DDC-4C48-AE43-B3B41597EF84}" presName="node" presStyleLbl="node1" presStyleIdx="0" presStyleCnt="8" custScaleX="103049" custScaleY="165727" custRadScaleRad="100044" custRadScaleInc="-113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C09D4B-A151-4659-A90A-A8CE1DE0D85F}" type="pres">
      <dgm:prSet presAssocID="{FDD480ED-5DDC-4C48-AE43-B3B41597EF84}" presName="spNode" presStyleCnt="0"/>
      <dgm:spPr/>
    </dgm:pt>
    <dgm:pt modelId="{C6301ECF-F8DC-4B09-9EEE-6C23F462BA54}" type="pres">
      <dgm:prSet presAssocID="{2C48ACC3-07CA-415C-B647-3A3EDFA5EDFD}" presName="sibTrans" presStyleLbl="sibTrans1D1" presStyleIdx="0" presStyleCnt="8"/>
      <dgm:spPr/>
      <dgm:t>
        <a:bodyPr/>
        <a:lstStyle/>
        <a:p>
          <a:endParaRPr lang="es-MX"/>
        </a:p>
      </dgm:t>
    </dgm:pt>
    <dgm:pt modelId="{B75D21F2-237C-4C1B-9711-DF34554AC8FB}" type="pres">
      <dgm:prSet presAssocID="{676D4092-C4A3-4E15-A309-05BAB135F169}" presName="node" presStyleLbl="node1" presStyleIdx="1" presStyleCnt="8" custScaleX="158019" custScaleY="2086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353A41-DEC8-485A-AC01-A2C5BC152A50}" type="pres">
      <dgm:prSet presAssocID="{676D4092-C4A3-4E15-A309-05BAB135F169}" presName="spNode" presStyleCnt="0"/>
      <dgm:spPr/>
    </dgm:pt>
    <dgm:pt modelId="{D0E92D55-BE98-4359-A077-A4996E0A426E}" type="pres">
      <dgm:prSet presAssocID="{0725F5F5-9C46-4487-9BF3-324599DBBDC8}" presName="sibTrans" presStyleLbl="sibTrans1D1" presStyleIdx="1" presStyleCnt="8"/>
      <dgm:spPr/>
      <dgm:t>
        <a:bodyPr/>
        <a:lstStyle/>
        <a:p>
          <a:endParaRPr lang="es-MX"/>
        </a:p>
      </dgm:t>
    </dgm:pt>
    <dgm:pt modelId="{20532228-7B80-4C91-8A4E-943B707E597E}" type="pres">
      <dgm:prSet presAssocID="{B05DAD36-1F83-46ED-90A9-E35DBD9F92C5}" presName="node" presStyleLbl="node1" presStyleIdx="2" presStyleCnt="8" custScaleX="153892" custScaleY="1720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7B9B39-BB19-4759-A584-7CA7B4BACFE7}" type="pres">
      <dgm:prSet presAssocID="{B05DAD36-1F83-46ED-90A9-E35DBD9F92C5}" presName="spNode" presStyleCnt="0"/>
      <dgm:spPr/>
    </dgm:pt>
    <dgm:pt modelId="{E8599FF2-5137-486E-A4C5-7AA39BD9AAF7}" type="pres">
      <dgm:prSet presAssocID="{3B4E6709-9FA5-4865-92EC-2F3A40A0E668}" presName="sibTrans" presStyleLbl="sibTrans1D1" presStyleIdx="2" presStyleCnt="8"/>
      <dgm:spPr/>
      <dgm:t>
        <a:bodyPr/>
        <a:lstStyle/>
        <a:p>
          <a:endParaRPr lang="es-MX"/>
        </a:p>
      </dgm:t>
    </dgm:pt>
    <dgm:pt modelId="{4E9B3EC0-B615-4015-B87B-EE106AB4C19F}" type="pres">
      <dgm:prSet presAssocID="{B32C7FEE-EDB6-4682-83B3-4047783F16D6}" presName="node" presStyleLbl="node1" presStyleIdx="3" presStyleCnt="8" custScaleX="131072" custScaleY="1742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CF875E-234A-4B6A-B035-B73246FAA75D}" type="pres">
      <dgm:prSet presAssocID="{B32C7FEE-EDB6-4682-83B3-4047783F16D6}" presName="spNode" presStyleCnt="0"/>
      <dgm:spPr/>
    </dgm:pt>
    <dgm:pt modelId="{33DEE8A0-0B98-4740-A03B-3A824B29DE38}" type="pres">
      <dgm:prSet presAssocID="{E6786CA7-A153-478A-9412-907A1AA3219E}" presName="sibTrans" presStyleLbl="sibTrans1D1" presStyleIdx="3" presStyleCnt="8"/>
      <dgm:spPr/>
      <dgm:t>
        <a:bodyPr/>
        <a:lstStyle/>
        <a:p>
          <a:endParaRPr lang="es-MX"/>
        </a:p>
      </dgm:t>
    </dgm:pt>
    <dgm:pt modelId="{EC0F039E-D152-4740-8403-6873C2D80994}" type="pres">
      <dgm:prSet presAssocID="{0F21754A-EA5F-46BB-884F-5C71BC5DF028}" presName="node" presStyleLbl="node1" presStyleIdx="4" presStyleCnt="8" custScaleX="98287" custScaleY="149842" custRadScaleRad="100799" custRadScaleInc="-152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A06629-8611-4E40-BB9F-AF9AD1328FF7}" type="pres">
      <dgm:prSet presAssocID="{0F21754A-EA5F-46BB-884F-5C71BC5DF028}" presName="spNode" presStyleCnt="0"/>
      <dgm:spPr/>
    </dgm:pt>
    <dgm:pt modelId="{24FAA014-AC5E-4846-896F-783904BB6AEC}" type="pres">
      <dgm:prSet presAssocID="{C3551EBB-958B-4086-BD43-8805A158CAC7}" presName="sibTrans" presStyleLbl="sibTrans1D1" presStyleIdx="4" presStyleCnt="8"/>
      <dgm:spPr/>
      <dgm:t>
        <a:bodyPr/>
        <a:lstStyle/>
        <a:p>
          <a:endParaRPr lang="es-MX"/>
        </a:p>
      </dgm:t>
    </dgm:pt>
    <dgm:pt modelId="{8F9106D2-A9E5-446A-97F7-F73FBE87467A}" type="pres">
      <dgm:prSet presAssocID="{B01210E1-E638-42D1-A9AF-6AE65BE01421}" presName="node" presStyleLbl="node1" presStyleIdx="5" presStyleCnt="8" custScaleX="146536" custScaleY="1516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BF125A-14EB-490F-8AE7-444E70D84D84}" type="pres">
      <dgm:prSet presAssocID="{B01210E1-E638-42D1-A9AF-6AE65BE01421}" presName="spNode" presStyleCnt="0"/>
      <dgm:spPr/>
    </dgm:pt>
    <dgm:pt modelId="{19C54B63-BECE-4E79-A3DB-F332E17FC918}" type="pres">
      <dgm:prSet presAssocID="{2FE1F201-DCA0-4C3A-BB5E-38F8BE1DCAD4}" presName="sibTrans" presStyleLbl="sibTrans1D1" presStyleIdx="5" presStyleCnt="8"/>
      <dgm:spPr/>
      <dgm:t>
        <a:bodyPr/>
        <a:lstStyle/>
        <a:p>
          <a:endParaRPr lang="es-MX"/>
        </a:p>
      </dgm:t>
    </dgm:pt>
    <dgm:pt modelId="{23CCFC9F-364A-40B4-9848-A38CF64A3E44}" type="pres">
      <dgm:prSet presAssocID="{9F74F519-3503-4C09-B54C-7F68367A4664}" presName="node" presStyleLbl="node1" presStyleIdx="6" presStyleCnt="8" custScaleX="151606" custScaleY="1675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5F0AF2-615D-4814-8D86-B7D699B45C3D}" type="pres">
      <dgm:prSet presAssocID="{9F74F519-3503-4C09-B54C-7F68367A4664}" presName="spNode" presStyleCnt="0"/>
      <dgm:spPr/>
    </dgm:pt>
    <dgm:pt modelId="{FA654B95-5419-4145-9FD2-FBF3CA90A186}" type="pres">
      <dgm:prSet presAssocID="{6CB6BC45-CE90-44A3-A993-F9F0206349AA}" presName="sibTrans" presStyleLbl="sibTrans1D1" presStyleIdx="6" presStyleCnt="8"/>
      <dgm:spPr/>
      <dgm:t>
        <a:bodyPr/>
        <a:lstStyle/>
        <a:p>
          <a:endParaRPr lang="es-MX"/>
        </a:p>
      </dgm:t>
    </dgm:pt>
    <dgm:pt modelId="{DBF4EB5C-ED63-4FB0-8438-565CCF06D3EA}" type="pres">
      <dgm:prSet presAssocID="{44937339-539C-4A68-93F9-D37242AC642E}" presName="node" presStyleLbl="node1" presStyleIdx="7" presStyleCnt="8" custScaleX="130888" custScaleY="1431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D0B6B0-1873-4899-9918-24ADA4648950}" type="pres">
      <dgm:prSet presAssocID="{44937339-539C-4A68-93F9-D37242AC642E}" presName="spNode" presStyleCnt="0"/>
      <dgm:spPr/>
    </dgm:pt>
    <dgm:pt modelId="{9075DADA-46AF-4242-B775-5C7D68805C5E}" type="pres">
      <dgm:prSet presAssocID="{EC1CF9A4-C04F-4775-BA94-7D66448BE854}" presName="sibTrans" presStyleLbl="sibTrans1D1" presStyleIdx="7" presStyleCnt="8"/>
      <dgm:spPr/>
      <dgm:t>
        <a:bodyPr/>
        <a:lstStyle/>
        <a:p>
          <a:endParaRPr lang="es-MX"/>
        </a:p>
      </dgm:t>
    </dgm:pt>
  </dgm:ptLst>
  <dgm:cxnLst>
    <dgm:cxn modelId="{B39A7544-767B-4206-BCC7-363FA5FC53CE}" type="presOf" srcId="{B32C7FEE-EDB6-4682-83B3-4047783F16D6}" destId="{4E9B3EC0-B615-4015-B87B-EE106AB4C19F}" srcOrd="0" destOrd="0" presId="urn:microsoft.com/office/officeart/2005/8/layout/cycle6"/>
    <dgm:cxn modelId="{9FA93338-8693-4ACA-BD44-81E1B826EB2F}" srcId="{C061F381-DC08-4FAE-9C7F-8DF52B79ED79}" destId="{9F74F519-3503-4C09-B54C-7F68367A4664}" srcOrd="6" destOrd="0" parTransId="{A291240C-A22F-4544-A6CB-0AFB2FD8C7F1}" sibTransId="{6CB6BC45-CE90-44A3-A993-F9F0206349AA}"/>
    <dgm:cxn modelId="{553FB802-D534-4D22-A779-4445C5880494}" srcId="{C061F381-DC08-4FAE-9C7F-8DF52B79ED79}" destId="{B32C7FEE-EDB6-4682-83B3-4047783F16D6}" srcOrd="3" destOrd="0" parTransId="{26D0F88D-4F86-4DFE-9A54-45052CDC21BD}" sibTransId="{E6786CA7-A153-478A-9412-907A1AA3219E}"/>
    <dgm:cxn modelId="{1E3A5FC9-B426-45AD-BC4B-A562DEDC216C}" type="presOf" srcId="{676D4092-C4A3-4E15-A309-05BAB135F169}" destId="{B75D21F2-237C-4C1B-9711-DF34554AC8FB}" srcOrd="0" destOrd="0" presId="urn:microsoft.com/office/officeart/2005/8/layout/cycle6"/>
    <dgm:cxn modelId="{433A30BF-0625-4D28-8DB8-6191F545EBC2}" srcId="{C061F381-DC08-4FAE-9C7F-8DF52B79ED79}" destId="{0F21754A-EA5F-46BB-884F-5C71BC5DF028}" srcOrd="4" destOrd="0" parTransId="{BF1EA15F-989E-4508-8D6E-2DC20E6AC894}" sibTransId="{C3551EBB-958B-4086-BD43-8805A158CAC7}"/>
    <dgm:cxn modelId="{BDF5B7A2-2068-49FE-88AD-9A2023001390}" type="presOf" srcId="{E6786CA7-A153-478A-9412-907A1AA3219E}" destId="{33DEE8A0-0B98-4740-A03B-3A824B29DE38}" srcOrd="0" destOrd="0" presId="urn:microsoft.com/office/officeart/2005/8/layout/cycle6"/>
    <dgm:cxn modelId="{AC24622B-4A42-472D-BDAF-E604B22FDB85}" type="presOf" srcId="{C3551EBB-958B-4086-BD43-8805A158CAC7}" destId="{24FAA014-AC5E-4846-896F-783904BB6AEC}" srcOrd="0" destOrd="0" presId="urn:microsoft.com/office/officeart/2005/8/layout/cycle6"/>
    <dgm:cxn modelId="{C71AE897-E2F6-44F8-A87B-A0D608AA1F98}" type="presOf" srcId="{0725F5F5-9C46-4487-9BF3-324599DBBDC8}" destId="{D0E92D55-BE98-4359-A077-A4996E0A426E}" srcOrd="0" destOrd="0" presId="urn:microsoft.com/office/officeart/2005/8/layout/cycle6"/>
    <dgm:cxn modelId="{7A7B176A-37A3-4B78-BB54-3860D750616E}" type="presOf" srcId="{9F74F519-3503-4C09-B54C-7F68367A4664}" destId="{23CCFC9F-364A-40B4-9848-A38CF64A3E44}" srcOrd="0" destOrd="0" presId="urn:microsoft.com/office/officeart/2005/8/layout/cycle6"/>
    <dgm:cxn modelId="{3055839C-6D89-4AE3-81F2-6494F39E02E4}" type="presOf" srcId="{C061F381-DC08-4FAE-9C7F-8DF52B79ED79}" destId="{7D71BCC7-628C-4279-9DDD-6136D4FD9EC6}" srcOrd="0" destOrd="0" presId="urn:microsoft.com/office/officeart/2005/8/layout/cycle6"/>
    <dgm:cxn modelId="{FB62A25A-1133-4B27-ACBF-CFA44B7148B5}" srcId="{C061F381-DC08-4FAE-9C7F-8DF52B79ED79}" destId="{44937339-539C-4A68-93F9-D37242AC642E}" srcOrd="7" destOrd="0" parTransId="{21961FBF-00CF-429F-A750-37D545AA36C7}" sibTransId="{EC1CF9A4-C04F-4775-BA94-7D66448BE854}"/>
    <dgm:cxn modelId="{EB5EE7EC-D954-46D5-AF0B-7C784BCCE401}" type="presOf" srcId="{44937339-539C-4A68-93F9-D37242AC642E}" destId="{DBF4EB5C-ED63-4FB0-8438-565CCF06D3EA}" srcOrd="0" destOrd="0" presId="urn:microsoft.com/office/officeart/2005/8/layout/cycle6"/>
    <dgm:cxn modelId="{8FD8EACB-79EC-4370-9D5D-12C30D5A55CC}" srcId="{C061F381-DC08-4FAE-9C7F-8DF52B79ED79}" destId="{B05DAD36-1F83-46ED-90A9-E35DBD9F92C5}" srcOrd="2" destOrd="0" parTransId="{D39888D6-A9C4-4520-AD06-0185C2D08E74}" sibTransId="{3B4E6709-9FA5-4865-92EC-2F3A40A0E668}"/>
    <dgm:cxn modelId="{BF92F2A0-0FEA-4EA3-B696-17E73B9C2CD2}" type="presOf" srcId="{2C48ACC3-07CA-415C-B647-3A3EDFA5EDFD}" destId="{C6301ECF-F8DC-4B09-9EEE-6C23F462BA54}" srcOrd="0" destOrd="0" presId="urn:microsoft.com/office/officeart/2005/8/layout/cycle6"/>
    <dgm:cxn modelId="{EC5FCA37-971B-4776-987C-80225814DA27}" type="presOf" srcId="{B05DAD36-1F83-46ED-90A9-E35DBD9F92C5}" destId="{20532228-7B80-4C91-8A4E-943B707E597E}" srcOrd="0" destOrd="0" presId="urn:microsoft.com/office/officeart/2005/8/layout/cycle6"/>
    <dgm:cxn modelId="{1ACF5E84-A0E2-4B9C-A73C-59C210AEB05F}" type="presOf" srcId="{3B4E6709-9FA5-4865-92EC-2F3A40A0E668}" destId="{E8599FF2-5137-486E-A4C5-7AA39BD9AAF7}" srcOrd="0" destOrd="0" presId="urn:microsoft.com/office/officeart/2005/8/layout/cycle6"/>
    <dgm:cxn modelId="{902074EB-975B-4F1C-85E9-CBE8FA0F9E08}" type="presOf" srcId="{2FE1F201-DCA0-4C3A-BB5E-38F8BE1DCAD4}" destId="{19C54B63-BECE-4E79-A3DB-F332E17FC918}" srcOrd="0" destOrd="0" presId="urn:microsoft.com/office/officeart/2005/8/layout/cycle6"/>
    <dgm:cxn modelId="{7C7A4B04-F4AA-4048-ACD5-049B3E8E7A6A}" type="presOf" srcId="{0F21754A-EA5F-46BB-884F-5C71BC5DF028}" destId="{EC0F039E-D152-4740-8403-6873C2D80994}" srcOrd="0" destOrd="0" presId="urn:microsoft.com/office/officeart/2005/8/layout/cycle6"/>
    <dgm:cxn modelId="{6F16516B-ACC8-4E31-A1BF-D8DDD88F1657}" srcId="{C061F381-DC08-4FAE-9C7F-8DF52B79ED79}" destId="{B01210E1-E638-42D1-A9AF-6AE65BE01421}" srcOrd="5" destOrd="0" parTransId="{8170F3B8-D88E-4226-9DE5-075DDA6C8B4D}" sibTransId="{2FE1F201-DCA0-4C3A-BB5E-38F8BE1DCAD4}"/>
    <dgm:cxn modelId="{6E4D26B8-B2FB-4AB0-B8B9-72A7E7792DAC}" type="presOf" srcId="{6CB6BC45-CE90-44A3-A993-F9F0206349AA}" destId="{FA654B95-5419-4145-9FD2-FBF3CA90A186}" srcOrd="0" destOrd="0" presId="urn:microsoft.com/office/officeart/2005/8/layout/cycle6"/>
    <dgm:cxn modelId="{7137691F-5E2F-4B14-A1D1-D54F293247F1}" type="presOf" srcId="{EC1CF9A4-C04F-4775-BA94-7D66448BE854}" destId="{9075DADA-46AF-4242-B775-5C7D68805C5E}" srcOrd="0" destOrd="0" presId="urn:microsoft.com/office/officeart/2005/8/layout/cycle6"/>
    <dgm:cxn modelId="{221C1F2E-3169-4E62-AB98-F655D6C3EA9A}" type="presOf" srcId="{B01210E1-E638-42D1-A9AF-6AE65BE01421}" destId="{8F9106D2-A9E5-446A-97F7-F73FBE87467A}" srcOrd="0" destOrd="0" presId="urn:microsoft.com/office/officeart/2005/8/layout/cycle6"/>
    <dgm:cxn modelId="{4A630489-3866-4B7B-BEC0-8D5ADFE2CBC7}" type="presOf" srcId="{FDD480ED-5DDC-4C48-AE43-B3B41597EF84}" destId="{A6EF60D1-114C-42C5-B697-409A9B519279}" srcOrd="0" destOrd="0" presId="urn:microsoft.com/office/officeart/2005/8/layout/cycle6"/>
    <dgm:cxn modelId="{C0F1BB8B-C043-4FFA-842A-FF8D1021F7C9}" srcId="{C061F381-DC08-4FAE-9C7F-8DF52B79ED79}" destId="{676D4092-C4A3-4E15-A309-05BAB135F169}" srcOrd="1" destOrd="0" parTransId="{2E5268C2-9894-4047-97E0-81F7B2FE3950}" sibTransId="{0725F5F5-9C46-4487-9BF3-324599DBBDC8}"/>
    <dgm:cxn modelId="{C339C183-B138-4D3A-B660-AE431C1DE345}" srcId="{C061F381-DC08-4FAE-9C7F-8DF52B79ED79}" destId="{FDD480ED-5DDC-4C48-AE43-B3B41597EF84}" srcOrd="0" destOrd="0" parTransId="{89933295-B801-460B-93E0-956356FD9BD4}" sibTransId="{2C48ACC3-07CA-415C-B647-3A3EDFA5EDFD}"/>
    <dgm:cxn modelId="{4A49BDB0-3021-40E5-928C-904D4379906D}" type="presParOf" srcId="{7D71BCC7-628C-4279-9DDD-6136D4FD9EC6}" destId="{A6EF60D1-114C-42C5-B697-409A9B519279}" srcOrd="0" destOrd="0" presId="urn:microsoft.com/office/officeart/2005/8/layout/cycle6"/>
    <dgm:cxn modelId="{5FB58E42-BB6E-46AC-8214-83DC5CAE99A8}" type="presParOf" srcId="{7D71BCC7-628C-4279-9DDD-6136D4FD9EC6}" destId="{52C09D4B-A151-4659-A90A-A8CE1DE0D85F}" srcOrd="1" destOrd="0" presId="urn:microsoft.com/office/officeart/2005/8/layout/cycle6"/>
    <dgm:cxn modelId="{97ED39DE-E7E1-4CC1-AA9F-C41621C2440C}" type="presParOf" srcId="{7D71BCC7-628C-4279-9DDD-6136D4FD9EC6}" destId="{C6301ECF-F8DC-4B09-9EEE-6C23F462BA54}" srcOrd="2" destOrd="0" presId="urn:microsoft.com/office/officeart/2005/8/layout/cycle6"/>
    <dgm:cxn modelId="{5125EBF0-DA34-42A9-9BFA-DA256032D6E3}" type="presParOf" srcId="{7D71BCC7-628C-4279-9DDD-6136D4FD9EC6}" destId="{B75D21F2-237C-4C1B-9711-DF34554AC8FB}" srcOrd="3" destOrd="0" presId="urn:microsoft.com/office/officeart/2005/8/layout/cycle6"/>
    <dgm:cxn modelId="{B5FE5CE4-4F9E-4AD7-87A5-18DFFBBA1BC9}" type="presParOf" srcId="{7D71BCC7-628C-4279-9DDD-6136D4FD9EC6}" destId="{45353A41-DEC8-485A-AC01-A2C5BC152A50}" srcOrd="4" destOrd="0" presId="urn:microsoft.com/office/officeart/2005/8/layout/cycle6"/>
    <dgm:cxn modelId="{A06E8E68-102D-4C5D-9FFE-3DCD32035920}" type="presParOf" srcId="{7D71BCC7-628C-4279-9DDD-6136D4FD9EC6}" destId="{D0E92D55-BE98-4359-A077-A4996E0A426E}" srcOrd="5" destOrd="0" presId="urn:microsoft.com/office/officeart/2005/8/layout/cycle6"/>
    <dgm:cxn modelId="{8DEB891E-C067-4C59-8336-15CBA96CE9F3}" type="presParOf" srcId="{7D71BCC7-628C-4279-9DDD-6136D4FD9EC6}" destId="{20532228-7B80-4C91-8A4E-943B707E597E}" srcOrd="6" destOrd="0" presId="urn:microsoft.com/office/officeart/2005/8/layout/cycle6"/>
    <dgm:cxn modelId="{65098D4D-6747-4E94-85BC-D5514389843D}" type="presParOf" srcId="{7D71BCC7-628C-4279-9DDD-6136D4FD9EC6}" destId="{D37B9B39-BB19-4759-A584-7CA7B4BACFE7}" srcOrd="7" destOrd="0" presId="urn:microsoft.com/office/officeart/2005/8/layout/cycle6"/>
    <dgm:cxn modelId="{71931E6F-4092-4078-9363-577EEB8C72DD}" type="presParOf" srcId="{7D71BCC7-628C-4279-9DDD-6136D4FD9EC6}" destId="{E8599FF2-5137-486E-A4C5-7AA39BD9AAF7}" srcOrd="8" destOrd="0" presId="urn:microsoft.com/office/officeart/2005/8/layout/cycle6"/>
    <dgm:cxn modelId="{D6F85014-3FCD-43CF-BFBD-12CEEADD4BFE}" type="presParOf" srcId="{7D71BCC7-628C-4279-9DDD-6136D4FD9EC6}" destId="{4E9B3EC0-B615-4015-B87B-EE106AB4C19F}" srcOrd="9" destOrd="0" presId="urn:microsoft.com/office/officeart/2005/8/layout/cycle6"/>
    <dgm:cxn modelId="{E77449AA-F230-4CDE-B234-176FAC375D43}" type="presParOf" srcId="{7D71BCC7-628C-4279-9DDD-6136D4FD9EC6}" destId="{B1CF875E-234A-4B6A-B035-B73246FAA75D}" srcOrd="10" destOrd="0" presId="urn:microsoft.com/office/officeart/2005/8/layout/cycle6"/>
    <dgm:cxn modelId="{0487E443-E4A8-484B-B53C-FA75369D3459}" type="presParOf" srcId="{7D71BCC7-628C-4279-9DDD-6136D4FD9EC6}" destId="{33DEE8A0-0B98-4740-A03B-3A824B29DE38}" srcOrd="11" destOrd="0" presId="urn:microsoft.com/office/officeart/2005/8/layout/cycle6"/>
    <dgm:cxn modelId="{50A8535C-CAC7-4F45-B43B-A4A719F32552}" type="presParOf" srcId="{7D71BCC7-628C-4279-9DDD-6136D4FD9EC6}" destId="{EC0F039E-D152-4740-8403-6873C2D80994}" srcOrd="12" destOrd="0" presId="urn:microsoft.com/office/officeart/2005/8/layout/cycle6"/>
    <dgm:cxn modelId="{EC74AB73-3D84-464E-9B16-FCC01223934F}" type="presParOf" srcId="{7D71BCC7-628C-4279-9DDD-6136D4FD9EC6}" destId="{21A06629-8611-4E40-BB9F-AF9AD1328FF7}" srcOrd="13" destOrd="0" presId="urn:microsoft.com/office/officeart/2005/8/layout/cycle6"/>
    <dgm:cxn modelId="{17D6E900-3545-4A48-B79B-675DDAB10394}" type="presParOf" srcId="{7D71BCC7-628C-4279-9DDD-6136D4FD9EC6}" destId="{24FAA014-AC5E-4846-896F-783904BB6AEC}" srcOrd="14" destOrd="0" presId="urn:microsoft.com/office/officeart/2005/8/layout/cycle6"/>
    <dgm:cxn modelId="{CA531783-B15B-43B0-B863-387B7BF34E56}" type="presParOf" srcId="{7D71BCC7-628C-4279-9DDD-6136D4FD9EC6}" destId="{8F9106D2-A9E5-446A-97F7-F73FBE87467A}" srcOrd="15" destOrd="0" presId="urn:microsoft.com/office/officeart/2005/8/layout/cycle6"/>
    <dgm:cxn modelId="{2F807A79-CFC4-436E-A6EF-DCFAFD40DD83}" type="presParOf" srcId="{7D71BCC7-628C-4279-9DDD-6136D4FD9EC6}" destId="{55BF125A-14EB-490F-8AE7-444E70D84D84}" srcOrd="16" destOrd="0" presId="urn:microsoft.com/office/officeart/2005/8/layout/cycle6"/>
    <dgm:cxn modelId="{FD2C28B1-3E4C-4476-B833-2D4BF486012F}" type="presParOf" srcId="{7D71BCC7-628C-4279-9DDD-6136D4FD9EC6}" destId="{19C54B63-BECE-4E79-A3DB-F332E17FC918}" srcOrd="17" destOrd="0" presId="urn:microsoft.com/office/officeart/2005/8/layout/cycle6"/>
    <dgm:cxn modelId="{11FBBBAD-6825-40BC-B444-91AA017BDD14}" type="presParOf" srcId="{7D71BCC7-628C-4279-9DDD-6136D4FD9EC6}" destId="{23CCFC9F-364A-40B4-9848-A38CF64A3E44}" srcOrd="18" destOrd="0" presId="urn:microsoft.com/office/officeart/2005/8/layout/cycle6"/>
    <dgm:cxn modelId="{9124FF20-24A7-4905-812F-429CB70D44B0}" type="presParOf" srcId="{7D71BCC7-628C-4279-9DDD-6136D4FD9EC6}" destId="{415F0AF2-615D-4814-8D86-B7D699B45C3D}" srcOrd="19" destOrd="0" presId="urn:microsoft.com/office/officeart/2005/8/layout/cycle6"/>
    <dgm:cxn modelId="{32586B2C-D45B-42F1-9311-F0989B8DD05E}" type="presParOf" srcId="{7D71BCC7-628C-4279-9DDD-6136D4FD9EC6}" destId="{FA654B95-5419-4145-9FD2-FBF3CA90A186}" srcOrd="20" destOrd="0" presId="urn:microsoft.com/office/officeart/2005/8/layout/cycle6"/>
    <dgm:cxn modelId="{0E57A694-7537-4ED7-AE7B-EF86C1344581}" type="presParOf" srcId="{7D71BCC7-628C-4279-9DDD-6136D4FD9EC6}" destId="{DBF4EB5C-ED63-4FB0-8438-565CCF06D3EA}" srcOrd="21" destOrd="0" presId="urn:microsoft.com/office/officeart/2005/8/layout/cycle6"/>
    <dgm:cxn modelId="{1C3EFB58-8867-4F86-8FE6-52E5CC698629}" type="presParOf" srcId="{7D71BCC7-628C-4279-9DDD-6136D4FD9EC6}" destId="{ACD0B6B0-1873-4899-9918-24ADA4648950}" srcOrd="22" destOrd="0" presId="urn:microsoft.com/office/officeart/2005/8/layout/cycle6"/>
    <dgm:cxn modelId="{04D67C4C-0E47-4336-ABE1-9EA96D9C71E3}" type="presParOf" srcId="{7D71BCC7-628C-4279-9DDD-6136D4FD9EC6}" destId="{9075DADA-46AF-4242-B775-5C7D68805C5E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0B7BD0-F6AF-4738-9D99-8D8F110FE148}" type="doc">
      <dgm:prSet loTypeId="urn:microsoft.com/office/officeart/2005/8/layout/h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MX"/>
        </a:p>
      </dgm:t>
    </dgm:pt>
    <dgm:pt modelId="{84A2F068-7CB0-447E-9ACC-A1748D8AD45B}">
      <dgm:prSet phldrT="[Texto]" custT="1"/>
      <dgm:spPr>
        <a:xfrm>
          <a:off x="2179" y="-347457"/>
          <a:ext cx="2230068" cy="518449"/>
        </a:xfrm>
      </dgm:spPr>
      <dgm:t>
        <a:bodyPr/>
        <a:lstStyle/>
        <a:p>
          <a:r>
            <a:rPr lang="es-MX" sz="1400" b="1" smtClean="0">
              <a:latin typeface="Calibri"/>
              <a:ea typeface="+mn-ea"/>
              <a:cs typeface="+mn-cs"/>
            </a:rPr>
            <a:t>REQUISITOS TÉCNICOS Y LEGALES</a:t>
          </a:r>
          <a:endParaRPr lang="es-MX" sz="1400" b="1" dirty="0">
            <a:latin typeface="Calibri"/>
            <a:ea typeface="+mn-ea"/>
            <a:cs typeface="+mn-cs"/>
          </a:endParaRPr>
        </a:p>
      </dgm:t>
    </dgm:pt>
    <dgm:pt modelId="{D94E5A4A-FD3D-4689-A91F-33780EC9656B}" type="parTrans" cxnId="{D89BDE18-D831-4666-ABBA-C0D636288EC3}">
      <dgm:prSet/>
      <dgm:spPr/>
      <dgm:t>
        <a:bodyPr/>
        <a:lstStyle/>
        <a:p>
          <a:endParaRPr lang="es-MX" sz="1400"/>
        </a:p>
      </dgm:t>
    </dgm:pt>
    <dgm:pt modelId="{DC96E5A6-FE27-47C9-B06D-3AF4B4233576}" type="sibTrans" cxnId="{D89BDE18-D831-4666-ABBA-C0D636288EC3}">
      <dgm:prSet/>
      <dgm:spPr/>
      <dgm:t>
        <a:bodyPr/>
        <a:lstStyle/>
        <a:p>
          <a:endParaRPr lang="es-MX" sz="1400"/>
        </a:p>
      </dgm:t>
    </dgm:pt>
    <dgm:pt modelId="{6C852984-4599-45F3-9C49-8BA0329D8885}">
      <dgm:prSet phldrT="[Texto]" custT="1"/>
      <dgm:spPr>
        <a:xfrm>
          <a:off x="1089" y="-5472"/>
          <a:ext cx="2230068" cy="4853429"/>
        </a:xfrm>
      </dgm:spPr>
      <dgm:t>
        <a:bodyPr/>
        <a:lstStyle/>
        <a:p>
          <a:pPr algn="just"/>
          <a:r>
            <a:rPr lang="es-MX" sz="1400" b="0" smtClean="0">
              <a:latin typeface="Calibri"/>
              <a:ea typeface="+mn-ea"/>
              <a:cs typeface="+mn-cs"/>
            </a:rPr>
            <a:t>Localidades mayores de 2,500 personas con deficiencia en los servicios de agua potable, alcantarillado y saneamiento del país.</a:t>
          </a:r>
          <a:endParaRPr lang="es-MX" sz="1400" b="0" dirty="0">
            <a:latin typeface="Calibri"/>
            <a:ea typeface="+mn-ea"/>
            <a:cs typeface="+mn-cs"/>
          </a:endParaRPr>
        </a:p>
      </dgm:t>
    </dgm:pt>
    <dgm:pt modelId="{A69AD1BB-5E58-478D-94D5-921C581671AF}" type="parTrans" cxnId="{61C43679-8B55-4C2E-9101-686AD35E86AC}">
      <dgm:prSet/>
      <dgm:spPr/>
      <dgm:t>
        <a:bodyPr/>
        <a:lstStyle/>
        <a:p>
          <a:endParaRPr lang="es-MX"/>
        </a:p>
      </dgm:t>
    </dgm:pt>
    <dgm:pt modelId="{41E0F1D6-FDB2-4393-B789-D642147ABE68}" type="sibTrans" cxnId="{61C43679-8B55-4C2E-9101-686AD35E86AC}">
      <dgm:prSet/>
      <dgm:spPr/>
      <dgm:t>
        <a:bodyPr/>
        <a:lstStyle/>
        <a:p>
          <a:endParaRPr lang="es-MX"/>
        </a:p>
      </dgm:t>
    </dgm:pt>
    <dgm:pt modelId="{B56EBEBF-1D08-47B0-B6BF-53B5A0FF50CF}">
      <dgm:prSet custT="1"/>
      <dgm:spPr/>
      <dgm:t>
        <a:bodyPr/>
        <a:lstStyle/>
        <a:p>
          <a:r>
            <a:rPr lang="es-MX" sz="1400" b="0" smtClean="0">
              <a:latin typeface="Calibri"/>
              <a:ea typeface="+mn-ea"/>
              <a:cs typeface="+mn-cs"/>
            </a:rPr>
            <a:t>Habitantes de localidades mayores de 2,500 personas, que son atendidas a través de Organismos Operadores, con deficiencia en los servicios de agua potable, alcantarillado o saneamiento a nivel nacional.</a:t>
          </a:r>
          <a:endParaRPr lang="es-MX" sz="1400" b="0" dirty="0">
            <a:latin typeface="Calibri"/>
            <a:ea typeface="+mn-ea"/>
            <a:cs typeface="+mn-cs"/>
          </a:endParaRPr>
        </a:p>
      </dgm:t>
    </dgm:pt>
    <dgm:pt modelId="{8C8B983F-19AC-4C21-9C59-B2C5046DD09D}" type="parTrans" cxnId="{E9F79696-35A7-4A58-91BE-27BD9C4ADD0E}">
      <dgm:prSet/>
      <dgm:spPr/>
      <dgm:t>
        <a:bodyPr/>
        <a:lstStyle/>
        <a:p>
          <a:endParaRPr lang="es-MX"/>
        </a:p>
      </dgm:t>
    </dgm:pt>
    <dgm:pt modelId="{BC718D96-B830-443A-B3F2-225AF6909A09}" type="sibTrans" cxnId="{E9F79696-35A7-4A58-91BE-27BD9C4ADD0E}">
      <dgm:prSet/>
      <dgm:spPr/>
      <dgm:t>
        <a:bodyPr/>
        <a:lstStyle/>
        <a:p>
          <a:endParaRPr lang="es-MX"/>
        </a:p>
      </dgm:t>
    </dgm:pt>
    <dgm:pt modelId="{A9E33B5E-4993-4B77-8111-AC44FF55FA87}" type="pres">
      <dgm:prSet presAssocID="{D00B7BD0-F6AF-4738-9D99-8D8F110FE1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EA8F603-B1D6-495F-B674-7EACFDBA8EC7}" type="pres">
      <dgm:prSet presAssocID="{84A2F068-7CB0-447E-9ACC-A1748D8AD45B}" presName="composite" presStyleCnt="0"/>
      <dgm:spPr/>
      <dgm:t>
        <a:bodyPr/>
        <a:lstStyle/>
        <a:p>
          <a:endParaRPr lang="es-MX"/>
        </a:p>
      </dgm:t>
    </dgm:pt>
    <dgm:pt modelId="{5CDBBC63-4288-4A01-82AC-37A82AC2BFB4}" type="pres">
      <dgm:prSet presAssocID="{84A2F068-7CB0-447E-9ACC-A1748D8AD45B}" presName="parTx" presStyleLbl="alignNode1" presStyleIdx="0" presStyleCnt="1" custScaleY="100000" custLinFactNeighborX="3226" custLinFactNeighborY="-161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  <dgm:pt modelId="{BA9C10D5-2D40-4AC4-B4E4-1AB8C6D0E5A2}" type="pres">
      <dgm:prSet presAssocID="{84A2F068-7CB0-447E-9ACC-A1748D8AD45B}" presName="desTx" presStyleLbl="alignAccFollowNode1" presStyleIdx="0" presStyleCnt="1" custScaleY="107842" custLinFactNeighborY="-11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</dgm:ptLst>
  <dgm:cxnLst>
    <dgm:cxn modelId="{61C43679-8B55-4C2E-9101-686AD35E86AC}" srcId="{84A2F068-7CB0-447E-9ACC-A1748D8AD45B}" destId="{6C852984-4599-45F3-9C49-8BA0329D8885}" srcOrd="0" destOrd="0" parTransId="{A69AD1BB-5E58-478D-94D5-921C581671AF}" sibTransId="{41E0F1D6-FDB2-4393-B789-D642147ABE68}"/>
    <dgm:cxn modelId="{E9F79696-35A7-4A58-91BE-27BD9C4ADD0E}" srcId="{84A2F068-7CB0-447E-9ACC-A1748D8AD45B}" destId="{B56EBEBF-1D08-47B0-B6BF-53B5A0FF50CF}" srcOrd="1" destOrd="0" parTransId="{8C8B983F-19AC-4C21-9C59-B2C5046DD09D}" sibTransId="{BC718D96-B830-443A-B3F2-225AF6909A09}"/>
    <dgm:cxn modelId="{3F35E111-7F5E-4658-8DC2-BB443564F6B1}" type="presOf" srcId="{B56EBEBF-1D08-47B0-B6BF-53B5A0FF50CF}" destId="{BA9C10D5-2D40-4AC4-B4E4-1AB8C6D0E5A2}" srcOrd="0" destOrd="1" presId="urn:microsoft.com/office/officeart/2005/8/layout/hList1"/>
    <dgm:cxn modelId="{F9CB1058-3FC5-40CA-83A5-1F30718731DC}" type="presOf" srcId="{D00B7BD0-F6AF-4738-9D99-8D8F110FE148}" destId="{A9E33B5E-4993-4B77-8111-AC44FF55FA87}" srcOrd="0" destOrd="0" presId="urn:microsoft.com/office/officeart/2005/8/layout/hList1"/>
    <dgm:cxn modelId="{DDDD137C-5E4D-43D4-866D-A52E91D17442}" type="presOf" srcId="{84A2F068-7CB0-447E-9ACC-A1748D8AD45B}" destId="{5CDBBC63-4288-4A01-82AC-37A82AC2BFB4}" srcOrd="0" destOrd="0" presId="urn:microsoft.com/office/officeart/2005/8/layout/hList1"/>
    <dgm:cxn modelId="{79EEA800-08FE-48F6-AEB0-C161585AEB4A}" type="presOf" srcId="{6C852984-4599-45F3-9C49-8BA0329D8885}" destId="{BA9C10D5-2D40-4AC4-B4E4-1AB8C6D0E5A2}" srcOrd="0" destOrd="0" presId="urn:microsoft.com/office/officeart/2005/8/layout/hList1"/>
    <dgm:cxn modelId="{D89BDE18-D831-4666-ABBA-C0D636288EC3}" srcId="{D00B7BD0-F6AF-4738-9D99-8D8F110FE148}" destId="{84A2F068-7CB0-447E-9ACC-A1748D8AD45B}" srcOrd="0" destOrd="0" parTransId="{D94E5A4A-FD3D-4689-A91F-33780EC9656B}" sibTransId="{DC96E5A6-FE27-47C9-B06D-3AF4B4233576}"/>
    <dgm:cxn modelId="{1FEB4825-3EBF-4F0A-BF1E-8D5A6C2DBFF6}" type="presParOf" srcId="{A9E33B5E-4993-4B77-8111-AC44FF55FA87}" destId="{5EA8F603-B1D6-495F-B674-7EACFDBA8EC7}" srcOrd="0" destOrd="0" presId="urn:microsoft.com/office/officeart/2005/8/layout/hList1"/>
    <dgm:cxn modelId="{8ACBD8D3-A113-4304-B00A-E59891B54DC8}" type="presParOf" srcId="{5EA8F603-B1D6-495F-B674-7EACFDBA8EC7}" destId="{5CDBBC63-4288-4A01-82AC-37A82AC2BFB4}" srcOrd="0" destOrd="0" presId="urn:microsoft.com/office/officeart/2005/8/layout/hList1"/>
    <dgm:cxn modelId="{07F1E9D7-E585-48CB-9F43-DECAE0D697DA}" type="presParOf" srcId="{5EA8F603-B1D6-495F-B674-7EACFDBA8EC7}" destId="{BA9C10D5-2D40-4AC4-B4E4-1AB8C6D0E5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0B7BD0-F6AF-4738-9D99-8D8F110FE148}" type="doc">
      <dgm:prSet loTypeId="urn:microsoft.com/office/officeart/2005/8/layout/h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MX"/>
        </a:p>
      </dgm:t>
    </dgm:pt>
    <dgm:pt modelId="{84A2F068-7CB0-447E-9ACC-A1748D8AD45B}">
      <dgm:prSet phldrT="[Texto]" custT="1"/>
      <dgm:spPr>
        <a:xfrm>
          <a:off x="0" y="102066"/>
          <a:ext cx="2088232" cy="529394"/>
        </a:xfrm>
      </dgm:spPr>
      <dgm:t>
        <a:bodyPr/>
        <a:lstStyle/>
        <a:p>
          <a:r>
            <a:rPr lang="es-MX" sz="1400" b="1" smtClean="0">
              <a:latin typeface="Calibri"/>
              <a:ea typeface="+mn-ea"/>
              <a:cs typeface="+mn-cs"/>
            </a:rPr>
            <a:t>TIPO DE PROYECTOS</a:t>
          </a:r>
          <a:endParaRPr lang="es-MX" sz="1400" b="1" dirty="0">
            <a:latin typeface="Calibri"/>
            <a:ea typeface="+mn-ea"/>
            <a:cs typeface="+mn-cs"/>
          </a:endParaRPr>
        </a:p>
      </dgm:t>
    </dgm:pt>
    <dgm:pt modelId="{D94E5A4A-FD3D-4689-A91F-33780EC9656B}" type="parTrans" cxnId="{D89BDE18-D831-4666-ABBA-C0D636288EC3}">
      <dgm:prSet/>
      <dgm:spPr/>
      <dgm:t>
        <a:bodyPr/>
        <a:lstStyle/>
        <a:p>
          <a:endParaRPr lang="es-MX" sz="1400"/>
        </a:p>
      </dgm:t>
    </dgm:pt>
    <dgm:pt modelId="{DC96E5A6-FE27-47C9-B06D-3AF4B4233576}" type="sibTrans" cxnId="{D89BDE18-D831-4666-ABBA-C0D636288EC3}">
      <dgm:prSet/>
      <dgm:spPr/>
      <dgm:t>
        <a:bodyPr/>
        <a:lstStyle/>
        <a:p>
          <a:endParaRPr lang="es-MX" sz="1400"/>
        </a:p>
      </dgm:t>
    </dgm:pt>
    <dgm:pt modelId="{6C852984-4599-45F3-9C49-8BA0329D8885}">
      <dgm:prSet phldrT="[Texto]" custT="1"/>
      <dgm:spPr>
        <a:xfrm>
          <a:off x="0" y="650838"/>
          <a:ext cx="2088232" cy="1098000"/>
        </a:xfrm>
      </dgm:spPr>
      <dgm:t>
        <a:bodyPr/>
        <a:lstStyle/>
        <a:p>
          <a:r>
            <a:rPr lang="es-MX" sz="1400" b="0" smtClean="0">
              <a:latin typeface="Calibri"/>
              <a:ea typeface="+mn-ea"/>
              <a:cs typeface="+mn-cs"/>
            </a:rPr>
            <a:t>Apoyos Económicos o  asesoría técnica en los siguientes conceptos:</a:t>
          </a:r>
          <a:endParaRPr lang="es-MX" sz="1400" b="0" dirty="0">
            <a:latin typeface="Calibri"/>
            <a:ea typeface="+mn-ea"/>
            <a:cs typeface="+mn-cs"/>
          </a:endParaRPr>
        </a:p>
      </dgm:t>
    </dgm:pt>
    <dgm:pt modelId="{A69AD1BB-5E58-478D-94D5-921C581671AF}" type="parTrans" cxnId="{61C43679-8B55-4C2E-9101-686AD35E86AC}">
      <dgm:prSet/>
      <dgm:spPr/>
      <dgm:t>
        <a:bodyPr/>
        <a:lstStyle/>
        <a:p>
          <a:endParaRPr lang="es-MX"/>
        </a:p>
      </dgm:t>
    </dgm:pt>
    <dgm:pt modelId="{41E0F1D6-FDB2-4393-B789-D642147ABE68}" type="sibTrans" cxnId="{61C43679-8B55-4C2E-9101-686AD35E86AC}">
      <dgm:prSet/>
      <dgm:spPr/>
      <dgm:t>
        <a:bodyPr/>
        <a:lstStyle/>
        <a:p>
          <a:endParaRPr lang="es-MX"/>
        </a:p>
      </dgm:t>
    </dgm:pt>
    <dgm:pt modelId="{F8E89FAD-4176-4A42-AA90-A7F6596C00C7}">
      <dgm:prSet phldrT="[Texto]" custT="1"/>
      <dgm:spPr>
        <a:xfrm>
          <a:off x="0" y="650838"/>
          <a:ext cx="2088232" cy="1098000"/>
        </a:xfrm>
      </dgm:spPr>
      <dgm:t>
        <a:bodyPr/>
        <a:lstStyle/>
        <a:p>
          <a:r>
            <a:rPr lang="es-MX" sz="1400" b="0" smtClean="0">
              <a:latin typeface="Calibri"/>
              <a:ea typeface="+mn-ea"/>
              <a:cs typeface="+mn-cs"/>
            </a:rPr>
            <a:t>Agua Potable.</a:t>
          </a:r>
          <a:endParaRPr lang="es-MX" sz="1400" b="0" dirty="0">
            <a:latin typeface="Calibri"/>
            <a:ea typeface="+mn-ea"/>
            <a:cs typeface="+mn-cs"/>
          </a:endParaRPr>
        </a:p>
      </dgm:t>
    </dgm:pt>
    <dgm:pt modelId="{06C702D9-B65F-4714-8433-123F44DF8E0D}" type="parTrans" cxnId="{A96F75CD-FA56-4ABC-9A2E-B1C3F0B350C5}">
      <dgm:prSet/>
      <dgm:spPr/>
      <dgm:t>
        <a:bodyPr/>
        <a:lstStyle/>
        <a:p>
          <a:endParaRPr lang="es-MX"/>
        </a:p>
      </dgm:t>
    </dgm:pt>
    <dgm:pt modelId="{511C0227-5367-4C7A-B2C6-CAFDDC9D9B67}" type="sibTrans" cxnId="{A96F75CD-FA56-4ABC-9A2E-B1C3F0B350C5}">
      <dgm:prSet/>
      <dgm:spPr/>
      <dgm:t>
        <a:bodyPr/>
        <a:lstStyle/>
        <a:p>
          <a:endParaRPr lang="es-MX"/>
        </a:p>
      </dgm:t>
    </dgm:pt>
    <dgm:pt modelId="{F0FB3FF5-FE11-41A0-904B-14F61599DC04}">
      <dgm:prSet custT="1"/>
      <dgm:spPr/>
      <dgm:t>
        <a:bodyPr/>
        <a:lstStyle/>
        <a:p>
          <a:r>
            <a:rPr lang="es-MX" sz="1400" b="0" smtClean="0">
              <a:latin typeface="Calibri"/>
              <a:ea typeface="+mn-ea"/>
              <a:cs typeface="+mn-cs"/>
            </a:rPr>
            <a:t>Alcantarillado.</a:t>
          </a:r>
          <a:endParaRPr lang="es-MX" sz="1400" b="0" dirty="0">
            <a:latin typeface="Calibri"/>
            <a:ea typeface="+mn-ea"/>
            <a:cs typeface="+mn-cs"/>
          </a:endParaRPr>
        </a:p>
      </dgm:t>
    </dgm:pt>
    <dgm:pt modelId="{9AAF03EC-D842-467F-863A-7EC16BB94C69}" type="parTrans" cxnId="{BC2075B3-2731-42D1-ADAF-A5BEB2D0A3AE}">
      <dgm:prSet/>
      <dgm:spPr/>
      <dgm:t>
        <a:bodyPr/>
        <a:lstStyle/>
        <a:p>
          <a:endParaRPr lang="es-MX"/>
        </a:p>
      </dgm:t>
    </dgm:pt>
    <dgm:pt modelId="{AFC7961E-34FE-4519-B5A1-48F75C166D21}" type="sibTrans" cxnId="{BC2075B3-2731-42D1-ADAF-A5BEB2D0A3AE}">
      <dgm:prSet/>
      <dgm:spPr/>
      <dgm:t>
        <a:bodyPr/>
        <a:lstStyle/>
        <a:p>
          <a:endParaRPr lang="es-MX"/>
        </a:p>
      </dgm:t>
    </dgm:pt>
    <dgm:pt modelId="{7BFFB548-52E7-4805-ADE2-16FABD80CB12}">
      <dgm:prSet custT="1"/>
      <dgm:spPr/>
      <dgm:t>
        <a:bodyPr/>
        <a:lstStyle/>
        <a:p>
          <a:r>
            <a:rPr lang="es-MX" sz="1400" b="0" smtClean="0">
              <a:latin typeface="Calibri"/>
              <a:ea typeface="+mn-ea"/>
              <a:cs typeface="+mn-cs"/>
            </a:rPr>
            <a:t>Saneamiento.</a:t>
          </a:r>
          <a:endParaRPr lang="es-MX" sz="1400" b="0" dirty="0">
            <a:latin typeface="Calibri"/>
            <a:ea typeface="+mn-ea"/>
            <a:cs typeface="+mn-cs"/>
          </a:endParaRPr>
        </a:p>
      </dgm:t>
    </dgm:pt>
    <dgm:pt modelId="{E7DDCF07-9CA2-4D8E-9EFA-34157948BD7C}" type="parTrans" cxnId="{64AC0611-A8C8-40B7-9439-98247C5C026E}">
      <dgm:prSet/>
      <dgm:spPr/>
      <dgm:t>
        <a:bodyPr/>
        <a:lstStyle/>
        <a:p>
          <a:endParaRPr lang="es-MX"/>
        </a:p>
      </dgm:t>
    </dgm:pt>
    <dgm:pt modelId="{1266EDB4-7EFD-49F8-95D2-CDA54DD971B5}" type="sibTrans" cxnId="{64AC0611-A8C8-40B7-9439-98247C5C026E}">
      <dgm:prSet/>
      <dgm:spPr/>
      <dgm:t>
        <a:bodyPr/>
        <a:lstStyle/>
        <a:p>
          <a:endParaRPr lang="es-MX"/>
        </a:p>
      </dgm:t>
    </dgm:pt>
    <dgm:pt modelId="{A9E33B5E-4993-4B77-8111-AC44FF55FA87}" type="pres">
      <dgm:prSet presAssocID="{D00B7BD0-F6AF-4738-9D99-8D8F110FE1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EA8F603-B1D6-495F-B674-7EACFDBA8EC7}" type="pres">
      <dgm:prSet presAssocID="{84A2F068-7CB0-447E-9ACC-A1748D8AD45B}" presName="composite" presStyleCnt="0"/>
      <dgm:spPr/>
      <dgm:t>
        <a:bodyPr/>
        <a:lstStyle/>
        <a:p>
          <a:endParaRPr lang="es-MX"/>
        </a:p>
      </dgm:t>
    </dgm:pt>
    <dgm:pt modelId="{5CDBBC63-4288-4A01-82AC-37A82AC2BFB4}" type="pres">
      <dgm:prSet presAssocID="{84A2F068-7CB0-447E-9ACC-A1748D8AD45B}" presName="parTx" presStyleLbl="alignNode1" presStyleIdx="0" presStyleCnt="1" custScaleY="73527" custLinFactNeighborX="64516" custLinFactNeighborY="-1939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  <dgm:pt modelId="{BA9C10D5-2D40-4AC4-B4E4-1AB8C6D0E5A2}" type="pres">
      <dgm:prSet presAssocID="{84A2F068-7CB0-447E-9ACC-A1748D8AD45B}" presName="desTx" presStyleLbl="alignAccFollowNode1" presStyleIdx="0" presStyleCnt="1" custLinFactNeighborY="917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</dgm:ptLst>
  <dgm:cxnLst>
    <dgm:cxn modelId="{6DA2558C-EC93-41C2-A0D8-C9754B431A9D}" type="presOf" srcId="{F0FB3FF5-FE11-41A0-904B-14F61599DC04}" destId="{BA9C10D5-2D40-4AC4-B4E4-1AB8C6D0E5A2}" srcOrd="0" destOrd="2" presId="urn:microsoft.com/office/officeart/2005/8/layout/hList1"/>
    <dgm:cxn modelId="{EEC5250F-B165-4CF5-9A6E-F11254141C84}" type="presOf" srcId="{84A2F068-7CB0-447E-9ACC-A1748D8AD45B}" destId="{5CDBBC63-4288-4A01-82AC-37A82AC2BFB4}" srcOrd="0" destOrd="0" presId="urn:microsoft.com/office/officeart/2005/8/layout/hList1"/>
    <dgm:cxn modelId="{00938C83-8F98-46A1-BFC4-292E8D23BED0}" type="presOf" srcId="{D00B7BD0-F6AF-4738-9D99-8D8F110FE148}" destId="{A9E33B5E-4993-4B77-8111-AC44FF55FA87}" srcOrd="0" destOrd="0" presId="urn:microsoft.com/office/officeart/2005/8/layout/hList1"/>
    <dgm:cxn modelId="{A96F75CD-FA56-4ABC-9A2E-B1C3F0B350C5}" srcId="{84A2F068-7CB0-447E-9ACC-A1748D8AD45B}" destId="{F8E89FAD-4176-4A42-AA90-A7F6596C00C7}" srcOrd="1" destOrd="0" parTransId="{06C702D9-B65F-4714-8433-123F44DF8E0D}" sibTransId="{511C0227-5367-4C7A-B2C6-CAFDDC9D9B67}"/>
    <dgm:cxn modelId="{D89BDE18-D831-4666-ABBA-C0D636288EC3}" srcId="{D00B7BD0-F6AF-4738-9D99-8D8F110FE148}" destId="{84A2F068-7CB0-447E-9ACC-A1748D8AD45B}" srcOrd="0" destOrd="0" parTransId="{D94E5A4A-FD3D-4689-A91F-33780EC9656B}" sibTransId="{DC96E5A6-FE27-47C9-B06D-3AF4B4233576}"/>
    <dgm:cxn modelId="{BC2075B3-2731-42D1-ADAF-A5BEB2D0A3AE}" srcId="{84A2F068-7CB0-447E-9ACC-A1748D8AD45B}" destId="{F0FB3FF5-FE11-41A0-904B-14F61599DC04}" srcOrd="2" destOrd="0" parTransId="{9AAF03EC-D842-467F-863A-7EC16BB94C69}" sibTransId="{AFC7961E-34FE-4519-B5A1-48F75C166D21}"/>
    <dgm:cxn modelId="{7CD18940-8D2C-45DA-AAAA-7472FB62102D}" type="presOf" srcId="{6C852984-4599-45F3-9C49-8BA0329D8885}" destId="{BA9C10D5-2D40-4AC4-B4E4-1AB8C6D0E5A2}" srcOrd="0" destOrd="0" presId="urn:microsoft.com/office/officeart/2005/8/layout/hList1"/>
    <dgm:cxn modelId="{61C43679-8B55-4C2E-9101-686AD35E86AC}" srcId="{84A2F068-7CB0-447E-9ACC-A1748D8AD45B}" destId="{6C852984-4599-45F3-9C49-8BA0329D8885}" srcOrd="0" destOrd="0" parTransId="{A69AD1BB-5E58-478D-94D5-921C581671AF}" sibTransId="{41E0F1D6-FDB2-4393-B789-D642147ABE68}"/>
    <dgm:cxn modelId="{C948CEF8-D6F7-4E9D-9F0D-EB5CF68E82CA}" type="presOf" srcId="{7BFFB548-52E7-4805-ADE2-16FABD80CB12}" destId="{BA9C10D5-2D40-4AC4-B4E4-1AB8C6D0E5A2}" srcOrd="0" destOrd="3" presId="urn:microsoft.com/office/officeart/2005/8/layout/hList1"/>
    <dgm:cxn modelId="{64AC0611-A8C8-40B7-9439-98247C5C026E}" srcId="{84A2F068-7CB0-447E-9ACC-A1748D8AD45B}" destId="{7BFFB548-52E7-4805-ADE2-16FABD80CB12}" srcOrd="3" destOrd="0" parTransId="{E7DDCF07-9CA2-4D8E-9EFA-34157948BD7C}" sibTransId="{1266EDB4-7EFD-49F8-95D2-CDA54DD971B5}"/>
    <dgm:cxn modelId="{2828B694-F120-42F5-BA50-16FBCF1925C2}" type="presOf" srcId="{F8E89FAD-4176-4A42-AA90-A7F6596C00C7}" destId="{BA9C10D5-2D40-4AC4-B4E4-1AB8C6D0E5A2}" srcOrd="0" destOrd="1" presId="urn:microsoft.com/office/officeart/2005/8/layout/hList1"/>
    <dgm:cxn modelId="{3C7791A3-912E-409A-96ED-1C64BDAE4557}" type="presParOf" srcId="{A9E33B5E-4993-4B77-8111-AC44FF55FA87}" destId="{5EA8F603-B1D6-495F-B674-7EACFDBA8EC7}" srcOrd="0" destOrd="0" presId="urn:microsoft.com/office/officeart/2005/8/layout/hList1"/>
    <dgm:cxn modelId="{71964F30-5BD7-48FB-8D50-CAF67EB0F02C}" type="presParOf" srcId="{5EA8F603-B1D6-495F-B674-7EACFDBA8EC7}" destId="{5CDBBC63-4288-4A01-82AC-37A82AC2BFB4}" srcOrd="0" destOrd="0" presId="urn:microsoft.com/office/officeart/2005/8/layout/hList1"/>
    <dgm:cxn modelId="{8A791EDB-EDC8-43A5-B737-E9E3D338A1BA}" type="presParOf" srcId="{5EA8F603-B1D6-495F-B674-7EACFDBA8EC7}" destId="{BA9C10D5-2D40-4AC4-B4E4-1AB8C6D0E5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F3AFE-D70E-4132-A1AE-56A07CB30B30}">
      <dsp:nvSpPr>
        <dsp:cNvPr id="0" name=""/>
        <dsp:cNvSpPr/>
      </dsp:nvSpPr>
      <dsp:spPr>
        <a:xfrm>
          <a:off x="3176" y="449672"/>
          <a:ext cx="1910010" cy="7503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Funcionamiento Administrativo</a:t>
          </a:r>
          <a:endParaRPr lang="es-MX" sz="1500" b="1" kern="1200" dirty="0"/>
        </a:p>
      </dsp:txBody>
      <dsp:txXfrm>
        <a:off x="3176" y="449672"/>
        <a:ext cx="1910010" cy="750386"/>
      </dsp:txXfrm>
    </dsp:sp>
    <dsp:sp modelId="{D07C7D7A-3EF8-4AB2-8950-F9A498338AEA}">
      <dsp:nvSpPr>
        <dsp:cNvPr id="0" name=""/>
        <dsp:cNvSpPr/>
      </dsp:nvSpPr>
      <dsp:spPr>
        <a:xfrm>
          <a:off x="3176" y="1200059"/>
          <a:ext cx="1910010" cy="2470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Organización municipal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Capacitación de autoridades y funcionarios municipales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Participación ciudadana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Reglamentación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</dsp:txBody>
      <dsp:txXfrm>
        <a:off x="3176" y="1200059"/>
        <a:ext cx="1910010" cy="2470500"/>
      </dsp:txXfrm>
    </dsp:sp>
    <dsp:sp modelId="{C08B41DA-CC6B-4DDE-936B-4F5C507CA2ED}">
      <dsp:nvSpPr>
        <dsp:cNvPr id="0" name=""/>
        <dsp:cNvSpPr/>
      </dsp:nvSpPr>
      <dsp:spPr>
        <a:xfrm>
          <a:off x="2180588" y="449672"/>
          <a:ext cx="1910010" cy="750386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Prestación de Servicios Públicos</a:t>
          </a:r>
          <a:endParaRPr lang="es-MX" sz="1500" b="1" kern="1200" dirty="0"/>
        </a:p>
      </dsp:txBody>
      <dsp:txXfrm>
        <a:off x="2180588" y="449672"/>
        <a:ext cx="1910010" cy="750386"/>
      </dsp:txXfrm>
    </dsp:sp>
    <dsp:sp modelId="{6C9E2B83-03EB-4695-BE5E-7B9825C0950B}">
      <dsp:nvSpPr>
        <dsp:cNvPr id="0" name=""/>
        <dsp:cNvSpPr/>
      </dsp:nvSpPr>
      <dsp:spPr>
        <a:xfrm>
          <a:off x="2180588" y="1200059"/>
          <a:ext cx="1910010" cy="2470500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Agua potable y alcantarillado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Alumbrado Público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Limpia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Calles, parques y jardines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Seguridad Pública</a:t>
          </a:r>
          <a:endParaRPr lang="es-MX" sz="1500" kern="1200" dirty="0"/>
        </a:p>
      </dsp:txBody>
      <dsp:txXfrm>
        <a:off x="2180588" y="1200059"/>
        <a:ext cx="1910010" cy="2470500"/>
      </dsp:txXfrm>
    </dsp:sp>
    <dsp:sp modelId="{269A6504-CE8F-409E-B1E6-532C2D18995D}">
      <dsp:nvSpPr>
        <dsp:cNvPr id="0" name=""/>
        <dsp:cNvSpPr/>
      </dsp:nvSpPr>
      <dsp:spPr>
        <a:xfrm>
          <a:off x="4358000" y="449672"/>
          <a:ext cx="1910010" cy="750386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Realización de Obras Públicas</a:t>
          </a:r>
          <a:endParaRPr lang="es-MX" sz="1500" b="1" kern="1200" dirty="0"/>
        </a:p>
      </dsp:txBody>
      <dsp:txXfrm>
        <a:off x="4358000" y="449672"/>
        <a:ext cx="1910010" cy="750386"/>
      </dsp:txXfrm>
    </dsp:sp>
    <dsp:sp modelId="{63BB0EF4-B304-4F15-B090-6B9F08BA40F4}">
      <dsp:nvSpPr>
        <dsp:cNvPr id="0" name=""/>
        <dsp:cNvSpPr/>
      </dsp:nvSpPr>
      <dsp:spPr>
        <a:xfrm>
          <a:off x="4358000" y="1200059"/>
          <a:ext cx="1910010" cy="2470500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Construcción de Escuelas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Centros Comunitarios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Viviendas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Panteones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Rastro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Mercados y centrales de abasto</a:t>
          </a:r>
          <a:endParaRPr lang="es-MX" sz="1500" kern="1200" dirty="0"/>
        </a:p>
      </dsp:txBody>
      <dsp:txXfrm>
        <a:off x="4358000" y="1200059"/>
        <a:ext cx="1910010" cy="2470500"/>
      </dsp:txXfrm>
    </dsp:sp>
    <dsp:sp modelId="{3C088771-497C-4BE6-A516-B5EF9DCE766C}">
      <dsp:nvSpPr>
        <dsp:cNvPr id="0" name=""/>
        <dsp:cNvSpPr/>
      </dsp:nvSpPr>
      <dsp:spPr>
        <a:xfrm>
          <a:off x="6535412" y="449672"/>
          <a:ext cx="1910010" cy="750386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Promoción del Desarrollo Sustentable </a:t>
          </a:r>
          <a:endParaRPr lang="es-MX" sz="1500" b="1" kern="1200" dirty="0"/>
        </a:p>
      </dsp:txBody>
      <dsp:txXfrm>
        <a:off x="6535412" y="449672"/>
        <a:ext cx="1910010" cy="750386"/>
      </dsp:txXfrm>
    </dsp:sp>
    <dsp:sp modelId="{56AB3BA9-83D0-4F98-83E9-F5C724AAC4BC}">
      <dsp:nvSpPr>
        <dsp:cNvPr id="0" name=""/>
        <dsp:cNvSpPr/>
      </dsp:nvSpPr>
      <dsp:spPr>
        <a:xfrm>
          <a:off x="6535412" y="1200059"/>
          <a:ext cx="1910010" cy="2470500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Educación Ambiental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Protección y Mejoramiento del Ambiente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Caminos Vecinales y Rurales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Desarrollo Turístico</a:t>
          </a:r>
          <a:endParaRPr lang="es-MX" sz="1500" kern="1200" dirty="0"/>
        </a:p>
      </dsp:txBody>
      <dsp:txXfrm>
        <a:off x="6535412" y="1200059"/>
        <a:ext cx="1910010" cy="2470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7976F-D6EC-4AE2-B549-E55566A1EFC3}">
      <dsp:nvSpPr>
        <dsp:cNvPr id="0" name=""/>
        <dsp:cNvSpPr/>
      </dsp:nvSpPr>
      <dsp:spPr>
        <a:xfrm>
          <a:off x="1026116" y="288288"/>
          <a:ext cx="2146416" cy="2146416"/>
        </a:xfrm>
        <a:prstGeom prst="pieWedg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Ingresos</a:t>
          </a:r>
          <a:endParaRPr lang="es-MX" sz="1800" b="1" kern="1200" dirty="0"/>
        </a:p>
      </dsp:txBody>
      <dsp:txXfrm>
        <a:off x="1654787" y="916959"/>
        <a:ext cx="1517745" cy="1517745"/>
      </dsp:txXfrm>
    </dsp:sp>
    <dsp:sp modelId="{0879885B-043A-486F-8866-EE6AE754979C}">
      <dsp:nvSpPr>
        <dsp:cNvPr id="0" name=""/>
        <dsp:cNvSpPr/>
      </dsp:nvSpPr>
      <dsp:spPr>
        <a:xfrm rot="5400000">
          <a:off x="3271674" y="288288"/>
          <a:ext cx="2146416" cy="2146416"/>
        </a:xfrm>
        <a:prstGeom prst="pieWedg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Egresos</a:t>
          </a:r>
          <a:endParaRPr lang="es-MX" sz="1800" b="1" kern="1200" dirty="0"/>
        </a:p>
      </dsp:txBody>
      <dsp:txXfrm rot="-5400000">
        <a:off x="3271674" y="916959"/>
        <a:ext cx="1517745" cy="1517745"/>
      </dsp:txXfrm>
    </dsp:sp>
    <dsp:sp modelId="{9567A344-4504-4080-83D8-904333339317}">
      <dsp:nvSpPr>
        <dsp:cNvPr id="0" name=""/>
        <dsp:cNvSpPr/>
      </dsp:nvSpPr>
      <dsp:spPr>
        <a:xfrm rot="10800000">
          <a:off x="3271674" y="2533846"/>
          <a:ext cx="2146416" cy="2146416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Deuda</a:t>
          </a:r>
          <a:endParaRPr lang="es-MX" sz="1800" b="1" kern="1200" dirty="0"/>
        </a:p>
      </dsp:txBody>
      <dsp:txXfrm rot="10800000">
        <a:off x="3271674" y="2533846"/>
        <a:ext cx="1517745" cy="1517745"/>
      </dsp:txXfrm>
    </dsp:sp>
    <dsp:sp modelId="{D20962E6-2882-4198-8CA9-6EEDE827DBE3}">
      <dsp:nvSpPr>
        <dsp:cNvPr id="0" name=""/>
        <dsp:cNvSpPr/>
      </dsp:nvSpPr>
      <dsp:spPr>
        <a:xfrm rot="16200000">
          <a:off x="1026116" y="2533846"/>
          <a:ext cx="2146416" cy="214641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Patrimonio</a:t>
          </a:r>
          <a:endParaRPr lang="es-MX" sz="1800" b="1" kern="1200" dirty="0"/>
        </a:p>
      </dsp:txBody>
      <dsp:txXfrm rot="5400000">
        <a:off x="1654787" y="2533846"/>
        <a:ext cx="1517745" cy="1517745"/>
      </dsp:txXfrm>
    </dsp:sp>
    <dsp:sp modelId="{12D25DD0-A572-49BE-8E91-F67F80A1122F}">
      <dsp:nvSpPr>
        <dsp:cNvPr id="0" name=""/>
        <dsp:cNvSpPr/>
      </dsp:nvSpPr>
      <dsp:spPr>
        <a:xfrm>
          <a:off x="2851562" y="2038138"/>
          <a:ext cx="741083" cy="6444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9842C7-95B2-4C81-A1E0-DA8ABBF0DA75}">
      <dsp:nvSpPr>
        <dsp:cNvPr id="0" name=""/>
        <dsp:cNvSpPr/>
      </dsp:nvSpPr>
      <dsp:spPr>
        <a:xfrm rot="10800000">
          <a:off x="2851562" y="2285992"/>
          <a:ext cx="741083" cy="6444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96048-3DAB-4EB2-984E-3B30AF354972}">
      <dsp:nvSpPr>
        <dsp:cNvPr id="0" name=""/>
        <dsp:cNvSpPr/>
      </dsp:nvSpPr>
      <dsp:spPr>
        <a:xfrm>
          <a:off x="37" y="307528"/>
          <a:ext cx="3566716" cy="14266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smtClean="0">
              <a:latin typeface="+mj-lt"/>
            </a:rPr>
            <a:t>Recursos ordinarios</a:t>
          </a:r>
          <a:endParaRPr lang="es-MX" sz="2800" b="1" kern="1200" dirty="0">
            <a:latin typeface="+mj-lt"/>
          </a:endParaRPr>
        </a:p>
      </dsp:txBody>
      <dsp:txXfrm>
        <a:off x="37" y="307528"/>
        <a:ext cx="3566716" cy="1426686"/>
      </dsp:txXfrm>
    </dsp:sp>
    <dsp:sp modelId="{93D2D40C-9FED-4A1B-B0DE-EAC340BA1F9A}">
      <dsp:nvSpPr>
        <dsp:cNvPr id="0" name=""/>
        <dsp:cNvSpPr/>
      </dsp:nvSpPr>
      <dsp:spPr>
        <a:xfrm>
          <a:off x="37" y="1734215"/>
          <a:ext cx="3566716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Participaciones, Ramo 28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Aportaciones, Ramo 33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Impuestos locales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Derechos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Productos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Aprovechamientos</a:t>
          </a:r>
          <a:endParaRPr lang="es-MX" sz="2000" b="1" kern="1200" dirty="0">
            <a:latin typeface="+mj-lt"/>
          </a:endParaRPr>
        </a:p>
      </dsp:txBody>
      <dsp:txXfrm>
        <a:off x="37" y="1734215"/>
        <a:ext cx="3566716" cy="2854800"/>
      </dsp:txXfrm>
    </dsp:sp>
    <dsp:sp modelId="{A06E172F-8326-490E-BC6B-0FA08648E13B}">
      <dsp:nvSpPr>
        <dsp:cNvPr id="0" name=""/>
        <dsp:cNvSpPr/>
      </dsp:nvSpPr>
      <dsp:spPr>
        <a:xfrm>
          <a:off x="4066094" y="307528"/>
          <a:ext cx="3566716" cy="1426686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latin typeface="+mj-lt"/>
            </a:rPr>
            <a:t>Recursos Extraordinarios </a:t>
          </a:r>
          <a:endParaRPr lang="es-MX" sz="2800" b="1" kern="1200" dirty="0">
            <a:latin typeface="+mj-lt"/>
          </a:endParaRPr>
        </a:p>
      </dsp:txBody>
      <dsp:txXfrm>
        <a:off x="4066094" y="307528"/>
        <a:ext cx="3566716" cy="1426686"/>
      </dsp:txXfrm>
    </dsp:sp>
    <dsp:sp modelId="{B1E16D1C-779A-417B-BF2D-99252DBDE886}">
      <dsp:nvSpPr>
        <dsp:cNvPr id="0" name=""/>
        <dsp:cNvSpPr/>
      </dsp:nvSpPr>
      <dsp:spPr>
        <a:xfrm>
          <a:off x="4066094" y="1734215"/>
          <a:ext cx="3566716" cy="2854800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smtClean="0">
              <a:latin typeface="+mj-lt"/>
            </a:rPr>
            <a:t>Etiquetas PEF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Programas Federales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Proyectos Estratégicos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Deuda Pública</a:t>
          </a:r>
          <a:endParaRPr lang="es-MX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+mj-lt"/>
            </a:rPr>
            <a:t>Otros: Asociacionismo, cooperación internacional, donativos y donaciones</a:t>
          </a:r>
          <a:endParaRPr lang="es-MX" sz="2000" b="1" kern="1200" dirty="0">
            <a:latin typeface="+mj-lt"/>
          </a:endParaRPr>
        </a:p>
      </dsp:txBody>
      <dsp:txXfrm>
        <a:off x="4066094" y="1734215"/>
        <a:ext cx="3566716" cy="2854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B2669-4C85-4834-B1AE-D3FFD8870CDC}">
      <dsp:nvSpPr>
        <dsp:cNvPr id="0" name=""/>
        <dsp:cNvSpPr/>
      </dsp:nvSpPr>
      <dsp:spPr>
        <a:xfrm>
          <a:off x="1650" y="786295"/>
          <a:ext cx="2197726" cy="1564403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+mj-lt"/>
            </a:rPr>
            <a:t>Planeación del Desarrollo Municipal</a:t>
          </a:r>
          <a:endParaRPr lang="es-MX" sz="1600" b="1" kern="1200" dirty="0">
            <a:latin typeface="+mj-lt"/>
          </a:endParaRPr>
        </a:p>
      </dsp:txBody>
      <dsp:txXfrm>
        <a:off x="1650" y="786295"/>
        <a:ext cx="1806625" cy="1564403"/>
      </dsp:txXfrm>
    </dsp:sp>
    <dsp:sp modelId="{27E207CE-9572-4DE7-A292-D052F574D18D}">
      <dsp:nvSpPr>
        <dsp:cNvPr id="0" name=""/>
        <dsp:cNvSpPr/>
      </dsp:nvSpPr>
      <dsp:spPr>
        <a:xfrm>
          <a:off x="1649120" y="786295"/>
          <a:ext cx="2751285" cy="1564403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latin typeface="+mj-lt"/>
            </a:rPr>
            <a:t>Elaboración de Proyectos de Inversión Municipal</a:t>
          </a:r>
          <a:endParaRPr lang="es-MX" sz="1600" b="1" kern="1200" dirty="0">
            <a:latin typeface="+mj-lt"/>
          </a:endParaRPr>
        </a:p>
      </dsp:txBody>
      <dsp:txXfrm>
        <a:off x="2431322" y="786295"/>
        <a:ext cx="1186882" cy="1564403"/>
      </dsp:txXfrm>
    </dsp:sp>
    <dsp:sp modelId="{1D52E5FB-DE79-48F2-9F11-CACCDF6A0288}">
      <dsp:nvSpPr>
        <dsp:cNvPr id="0" name=""/>
        <dsp:cNvSpPr/>
      </dsp:nvSpPr>
      <dsp:spPr>
        <a:xfrm>
          <a:off x="3850149" y="786295"/>
          <a:ext cx="2751285" cy="1564403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latin typeface="+mj-lt"/>
            </a:rPr>
            <a:t>Presentación y Evaluación de Proyectos de Inversión</a:t>
          </a:r>
          <a:endParaRPr lang="es-MX" sz="1600" b="1" kern="1200" dirty="0">
            <a:latin typeface="+mj-lt"/>
          </a:endParaRPr>
        </a:p>
      </dsp:txBody>
      <dsp:txXfrm>
        <a:off x="4632351" y="786295"/>
        <a:ext cx="1186882" cy="1564403"/>
      </dsp:txXfrm>
    </dsp:sp>
    <dsp:sp modelId="{6091597D-18AF-4084-8B86-86C167A7875E}">
      <dsp:nvSpPr>
        <dsp:cNvPr id="0" name=""/>
        <dsp:cNvSpPr/>
      </dsp:nvSpPr>
      <dsp:spPr>
        <a:xfrm>
          <a:off x="6051177" y="786295"/>
          <a:ext cx="2751285" cy="1564403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latin typeface="+mj-lt"/>
            </a:rPr>
            <a:t>Estrategias de gestión exitosa de Recursos</a:t>
          </a:r>
          <a:endParaRPr lang="es-MX" sz="1600" b="1" kern="1200" dirty="0">
            <a:latin typeface="+mj-lt"/>
          </a:endParaRPr>
        </a:p>
      </dsp:txBody>
      <dsp:txXfrm>
        <a:off x="6833379" y="786295"/>
        <a:ext cx="1186882" cy="15644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AC10-8C43-4946-AABE-89C3726D33CB}">
      <dsp:nvSpPr>
        <dsp:cNvPr id="0" name=""/>
        <dsp:cNvSpPr/>
      </dsp:nvSpPr>
      <dsp:spPr>
        <a:xfrm>
          <a:off x="640350" y="0"/>
          <a:ext cx="1815643" cy="10086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Plan Nacional de Desarrollo 2013 - 2018</a:t>
          </a:r>
          <a:endParaRPr lang="es-MX" sz="1900" kern="1200" dirty="0"/>
        </a:p>
      </dsp:txBody>
      <dsp:txXfrm>
        <a:off x="669894" y="29544"/>
        <a:ext cx="1756555" cy="949602"/>
      </dsp:txXfrm>
    </dsp:sp>
    <dsp:sp modelId="{15C5B5C9-058E-41AD-A4F7-8C25AB08A658}">
      <dsp:nvSpPr>
        <dsp:cNvPr id="0" name=""/>
        <dsp:cNvSpPr/>
      </dsp:nvSpPr>
      <dsp:spPr>
        <a:xfrm rot="5400000">
          <a:off x="1359042" y="1033908"/>
          <a:ext cx="378259" cy="453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-5400000">
        <a:off x="1411999" y="1071733"/>
        <a:ext cx="272346" cy="264781"/>
      </dsp:txXfrm>
    </dsp:sp>
    <dsp:sp modelId="{35CB910D-F6EF-4E6D-A61F-79FF077AFF3B}">
      <dsp:nvSpPr>
        <dsp:cNvPr id="0" name=""/>
        <dsp:cNvSpPr/>
      </dsp:nvSpPr>
      <dsp:spPr>
        <a:xfrm>
          <a:off x="640350" y="1513036"/>
          <a:ext cx="1815643" cy="1008690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Plan Estatal de Desarrollo</a:t>
          </a:r>
          <a:endParaRPr lang="es-MX" sz="1900" kern="1200" dirty="0"/>
        </a:p>
      </dsp:txBody>
      <dsp:txXfrm>
        <a:off x="669894" y="1542580"/>
        <a:ext cx="1756555" cy="949602"/>
      </dsp:txXfrm>
    </dsp:sp>
    <dsp:sp modelId="{248A96ED-49A0-4E8C-92AA-4E9E88EFDFB7}">
      <dsp:nvSpPr>
        <dsp:cNvPr id="0" name=""/>
        <dsp:cNvSpPr/>
      </dsp:nvSpPr>
      <dsp:spPr>
        <a:xfrm rot="5400000">
          <a:off x="1359042" y="2546944"/>
          <a:ext cx="378259" cy="453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-5400000">
        <a:off x="1411999" y="2584769"/>
        <a:ext cx="272346" cy="264781"/>
      </dsp:txXfrm>
    </dsp:sp>
    <dsp:sp modelId="{881B8D17-D765-4E18-B9D0-B4716ED87902}">
      <dsp:nvSpPr>
        <dsp:cNvPr id="0" name=""/>
        <dsp:cNvSpPr/>
      </dsp:nvSpPr>
      <dsp:spPr>
        <a:xfrm>
          <a:off x="640350" y="3026072"/>
          <a:ext cx="1815643" cy="100869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Plan Municipal de Desarrollo</a:t>
          </a:r>
          <a:endParaRPr lang="es-MX" sz="1900" kern="1200" dirty="0"/>
        </a:p>
      </dsp:txBody>
      <dsp:txXfrm>
        <a:off x="669894" y="3055616"/>
        <a:ext cx="1756555" cy="949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3D18C-7B18-4778-9FF0-D369F73BA934}" type="datetimeFigureOut">
              <a:rPr lang="es-MX" smtClean="0"/>
              <a:t>23/08/2016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D6CC3-0350-4306-988C-EA9FB72953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670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7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pPr/>
              <a:t>23/08/2016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6 Imagen" descr="Dibujo.JP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 flipH="1">
            <a:off x="5286412" y="3011394"/>
            <a:ext cx="3857620" cy="3846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41468-F7FA-4BAC-BE8A-18748F5D795B}" type="datetimeFigureOut">
              <a:rPr lang="es-ES" smtClean="0"/>
              <a:t>23/08/2016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9E444A-DE43-4C60-A398-6595BBDB16B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galmarazm@gep.com.m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732463"/>
            <a:ext cx="9144000" cy="1125537"/>
          </a:xfrm>
          <a:prstGeom prst="rect">
            <a:avLst/>
          </a:prstGeom>
          <a:solidFill>
            <a:srgbClr val="4D565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3316" name="Picture 11" descr="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34" y="2640331"/>
            <a:ext cx="3015503" cy="135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>
            <a:spLocks/>
          </p:cNvSpPr>
          <p:nvPr/>
        </p:nvSpPr>
        <p:spPr>
          <a:xfrm rot="16200000">
            <a:off x="3838575" y="3217863"/>
            <a:ext cx="1512887" cy="46037"/>
          </a:xfrm>
          <a:prstGeom prst="rect">
            <a:avLst/>
          </a:prstGeom>
          <a:solidFill>
            <a:srgbClr val="8B18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179388" y="115888"/>
            <a:ext cx="3168650" cy="1441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639806" y="2564904"/>
            <a:ext cx="439669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Consultoría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Gobiernos Municipales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33946" y="4725144"/>
            <a:ext cx="205710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ES" sz="2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Baja California</a:t>
            </a:r>
            <a:endParaRPr lang="es-ES" sz="2000" b="1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es-ES" sz="2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s-ES" sz="2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Agosto 2016</a:t>
            </a:r>
            <a:endParaRPr lang="es-ES" sz="12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29B-3D9A-4ADF-9F24-EB02BA5E10A6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14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1 Diagrama"/>
          <p:cNvGraphicFramePr/>
          <p:nvPr>
            <p:extLst>
              <p:ext uri="{D42A27DB-BD31-4B8C-83A1-F6EECF244321}">
                <p14:modId xmlns:p14="http://schemas.microsoft.com/office/powerpoint/2010/main" val="1492641823"/>
              </p:ext>
            </p:extLst>
          </p:nvPr>
        </p:nvGraphicFramePr>
        <p:xfrm>
          <a:off x="457200" y="1988840"/>
          <a:ext cx="8417147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1 CuadroTexto"/>
          <p:cNvSpPr txBox="1"/>
          <p:nvPr/>
        </p:nvSpPr>
        <p:spPr>
          <a:xfrm>
            <a:off x="611560" y="119675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+mj-lt"/>
              </a:rPr>
              <a:t>Un Proyecto</a:t>
            </a:r>
            <a:r>
              <a:rPr lang="es-MX" sz="2800" b="1" dirty="0">
                <a:latin typeface="+mj-lt"/>
              </a:rPr>
              <a:t> </a:t>
            </a:r>
            <a:r>
              <a:rPr lang="es-MX" sz="2800" b="1" dirty="0" smtClean="0">
                <a:latin typeface="+mj-lt"/>
              </a:rPr>
              <a:t>requiere de:</a:t>
            </a:r>
            <a:endParaRPr lang="es-MX" sz="2800" b="1" dirty="0">
              <a:latin typeface="+mj-lt"/>
            </a:endParaRPr>
          </a:p>
        </p:txBody>
      </p:sp>
      <p:sp>
        <p:nvSpPr>
          <p:cNvPr id="32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II. Inversión Pública </a:t>
            </a:r>
            <a:r>
              <a:rPr lang="es-MX" sz="2800" b="1" dirty="0"/>
              <a:t>Municipal</a:t>
            </a:r>
          </a:p>
        </p:txBody>
      </p:sp>
    </p:spTree>
    <p:extLst>
      <p:ext uri="{BB962C8B-B14F-4D97-AF65-F5344CB8AC3E}">
        <p14:creationId xmlns:p14="http://schemas.microsoft.com/office/powerpoint/2010/main" val="1348312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827584" y="2132856"/>
            <a:ext cx="748846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Proyectos regionales o intermunicipales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Proyectos integrales de Pavimentación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Proyectos de Agua potable, drenaje y alcantarillado</a:t>
            </a:r>
            <a:endParaRPr lang="es-ES" sz="2000" dirty="0">
              <a:latin typeface="+mj-lt"/>
              <a:cs typeface="Arial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  <a:cs typeface="Arial" pitchFamily="34" charset="0"/>
              </a:rPr>
              <a:t>Proyectos integrales </a:t>
            </a:r>
            <a:r>
              <a:rPr lang="es-ES" sz="2000" dirty="0" smtClean="0">
                <a:latin typeface="+mj-lt"/>
                <a:cs typeface="Arial" pitchFamily="34" charset="0"/>
              </a:rPr>
              <a:t>de Alumbrado </a:t>
            </a:r>
            <a:r>
              <a:rPr lang="es-ES" sz="2000" dirty="0">
                <a:latin typeface="+mj-lt"/>
                <a:cs typeface="Arial" pitchFamily="34" charset="0"/>
              </a:rPr>
              <a:t>Público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  <a:cs typeface="Arial" pitchFamily="34" charset="0"/>
              </a:rPr>
              <a:t>Plantas de </a:t>
            </a:r>
            <a:r>
              <a:rPr lang="es-ES" sz="2000" dirty="0" smtClean="0">
                <a:latin typeface="+mj-lt"/>
                <a:cs typeface="Arial" pitchFamily="34" charset="0"/>
              </a:rPr>
              <a:t>Tratamiento </a:t>
            </a:r>
            <a:r>
              <a:rPr lang="es-ES" sz="2000" dirty="0">
                <a:latin typeface="+mj-lt"/>
                <a:cs typeface="Arial" pitchFamily="34" charset="0"/>
              </a:rPr>
              <a:t>de </a:t>
            </a:r>
            <a:r>
              <a:rPr lang="es-ES" sz="2000" dirty="0" smtClean="0">
                <a:latin typeface="+mj-lt"/>
                <a:cs typeface="Arial" pitchFamily="34" charset="0"/>
              </a:rPr>
              <a:t>Aguas Residuales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  <a:cs typeface="Arial" pitchFamily="34" charset="0"/>
              </a:rPr>
              <a:t>Construcción y rehabilitación de </a:t>
            </a:r>
            <a:r>
              <a:rPr lang="es-ES" sz="2000" dirty="0" smtClean="0">
                <a:latin typeface="+mj-lt"/>
                <a:cs typeface="Arial" pitchFamily="34" charset="0"/>
              </a:rPr>
              <a:t>Infraestructura Social </a:t>
            </a:r>
            <a:r>
              <a:rPr lang="es-ES" sz="2000" dirty="0">
                <a:latin typeface="+mj-lt"/>
                <a:cs typeface="Arial" pitchFamily="34" charset="0"/>
              </a:rPr>
              <a:t>Municipal (Cultura, Deporte, Espacios Públicos)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Proyectos de Medio Ambiente</a:t>
            </a:r>
            <a:endParaRPr lang="es-ES" sz="2000" dirty="0">
              <a:latin typeface="+mj-lt"/>
              <a:cs typeface="Arial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Infraestructura Turística</a:t>
            </a:r>
          </a:p>
        </p:txBody>
      </p:sp>
      <p:sp>
        <p:nvSpPr>
          <p:cNvPr id="8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II. Inversión Pública </a:t>
            </a:r>
            <a:r>
              <a:rPr lang="es-MX" sz="2800" b="1" dirty="0"/>
              <a:t>Municipal</a:t>
            </a:r>
          </a:p>
        </p:txBody>
      </p:sp>
      <p:sp>
        <p:nvSpPr>
          <p:cNvPr id="9" name="1 CuadroTexto"/>
          <p:cNvSpPr txBox="1"/>
          <p:nvPr/>
        </p:nvSpPr>
        <p:spPr>
          <a:xfrm>
            <a:off x="611560" y="119675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+mj-lt"/>
              </a:rPr>
              <a:t>Proyectos Municipales:</a:t>
            </a:r>
            <a:endParaRPr lang="es-MX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26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1188529" y="2204864"/>
            <a:ext cx="7234897" cy="39604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17848" y="1988840"/>
            <a:ext cx="74705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MX" sz="2000" dirty="0">
                <a:latin typeface="+mj-lt"/>
              </a:rPr>
              <a:t>1.- Información general del PPI.;</a:t>
            </a:r>
          </a:p>
          <a:p>
            <a:pPr lvl="0">
              <a:lnSpc>
                <a:spcPct val="150000"/>
              </a:lnSpc>
            </a:pPr>
            <a:r>
              <a:rPr lang="es-MX" sz="2000" dirty="0">
                <a:latin typeface="+mj-lt"/>
              </a:rPr>
              <a:t>2.- Alineación estratégica;</a:t>
            </a:r>
          </a:p>
          <a:p>
            <a:pPr lvl="0">
              <a:lnSpc>
                <a:spcPct val="150000"/>
              </a:lnSpc>
            </a:pPr>
            <a:r>
              <a:rPr lang="es-MX" sz="2000" dirty="0">
                <a:latin typeface="+mj-lt"/>
              </a:rPr>
              <a:t>3</a:t>
            </a:r>
            <a:r>
              <a:rPr lang="es-MX" sz="2000" dirty="0" smtClean="0">
                <a:latin typeface="+mj-lt"/>
              </a:rPr>
              <a:t>.- Análisis </a:t>
            </a:r>
            <a:r>
              <a:rPr lang="es-MX" sz="2000" dirty="0">
                <a:latin typeface="+mj-lt"/>
              </a:rPr>
              <a:t>de la situación actual;</a:t>
            </a:r>
          </a:p>
          <a:p>
            <a:pPr lvl="0">
              <a:lnSpc>
                <a:spcPct val="150000"/>
              </a:lnSpc>
            </a:pPr>
            <a:r>
              <a:rPr lang="es-MX" sz="2000" dirty="0">
                <a:latin typeface="+mj-lt"/>
              </a:rPr>
              <a:t>4.- Análisis de la situación sin proyecto;</a:t>
            </a:r>
          </a:p>
          <a:p>
            <a:pPr lvl="0">
              <a:lnSpc>
                <a:spcPct val="150000"/>
              </a:lnSpc>
            </a:pPr>
            <a:r>
              <a:rPr lang="es-MX" sz="2000" dirty="0">
                <a:latin typeface="+mj-lt"/>
              </a:rPr>
              <a:t>5.- Justificación de la alternativa de solución </a:t>
            </a:r>
            <a:r>
              <a:rPr lang="es-MX" sz="2000" dirty="0" smtClean="0">
                <a:latin typeface="+mj-lt"/>
              </a:rPr>
              <a:t>seleccionada;</a:t>
            </a:r>
            <a:endParaRPr lang="es-MX" sz="2000" dirty="0">
              <a:latin typeface="+mj-lt"/>
            </a:endParaRPr>
          </a:p>
          <a:p>
            <a:pPr lvl="0">
              <a:lnSpc>
                <a:spcPct val="150000"/>
              </a:lnSpc>
            </a:pPr>
            <a:r>
              <a:rPr lang="es-MX" sz="2000" dirty="0">
                <a:latin typeface="+mj-lt"/>
              </a:rPr>
              <a:t>6.- Análisis de la situación con proyecto;</a:t>
            </a:r>
          </a:p>
          <a:p>
            <a:pPr lvl="0">
              <a:lnSpc>
                <a:spcPct val="150000"/>
              </a:lnSpc>
            </a:pPr>
            <a:r>
              <a:rPr lang="es-MX" sz="2000" dirty="0">
                <a:latin typeface="+mj-lt"/>
              </a:rPr>
              <a:t>7.-Identificación y, cuantificación y valoración de los costos y beneficios. </a:t>
            </a:r>
          </a:p>
        </p:txBody>
      </p:sp>
      <p:sp>
        <p:nvSpPr>
          <p:cNvPr id="9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II. Inversión Pública </a:t>
            </a:r>
            <a:r>
              <a:rPr lang="es-MX" sz="2800" b="1" dirty="0"/>
              <a:t>Municipal</a:t>
            </a:r>
          </a:p>
        </p:txBody>
      </p:sp>
      <p:sp>
        <p:nvSpPr>
          <p:cNvPr id="10" name="1 CuadroTexto"/>
          <p:cNvSpPr txBox="1"/>
          <p:nvPr/>
        </p:nvSpPr>
        <p:spPr>
          <a:xfrm>
            <a:off x="611560" y="1196752"/>
            <a:ext cx="8075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+mj-lt"/>
              </a:rPr>
              <a:t>Características </a:t>
            </a:r>
            <a:r>
              <a:rPr lang="es-MX" sz="2800" b="1" dirty="0" smtClean="0">
                <a:latin typeface="+mj-lt"/>
              </a:rPr>
              <a:t>de </a:t>
            </a:r>
            <a:r>
              <a:rPr lang="es-MX" sz="2800" b="1" dirty="0">
                <a:latin typeface="+mj-lt"/>
              </a:rPr>
              <a:t>la Ficha Técnica </a:t>
            </a:r>
            <a:r>
              <a:rPr lang="es-MX" sz="2800" b="1" dirty="0" smtClean="0">
                <a:latin typeface="+mj-lt"/>
              </a:rPr>
              <a:t>– SHCP:</a:t>
            </a:r>
            <a:endParaRPr lang="es-MX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23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7 Rectángulo"/>
          <p:cNvSpPr/>
          <p:nvPr/>
        </p:nvSpPr>
        <p:spPr>
          <a:xfrm>
            <a:off x="888341" y="1844824"/>
            <a:ext cx="7396174" cy="446449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674" tIns="58674" rIns="78232" bIns="88011" numCol="1" spcCol="1270" anchor="t" anchorCtr="0">
            <a:noAutofit/>
          </a:bodyPr>
          <a:lstStyle/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b="1" dirty="0" smtClean="0">
                <a:latin typeface="+mj-lt"/>
              </a:rPr>
              <a:t>1.- </a:t>
            </a:r>
            <a:r>
              <a:rPr lang="es-MX" b="1" kern="1200" dirty="0" smtClean="0">
                <a:latin typeface="+mj-lt"/>
              </a:rPr>
              <a:t>RECURSOS ETIQUETADOS EN PEF (RAMO 23)</a:t>
            </a: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MX" b="1" dirty="0">
              <a:solidFill>
                <a:schemeClr val="tx1"/>
              </a:solidFill>
              <a:latin typeface="+mj-lt"/>
            </a:endParaRP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dirty="0" smtClean="0">
                <a:latin typeface="+mj-lt"/>
              </a:rPr>
              <a:t>FONDOS DIRECTOS: F</a:t>
            </a:r>
            <a:r>
              <a:rPr lang="es-MX" kern="1200" dirty="0" smtClean="0">
                <a:latin typeface="+mj-lt"/>
              </a:rPr>
              <a:t>ondo de Fortalecimiento a la Infraestructura Estatal y Municipal; </a:t>
            </a:r>
            <a:r>
              <a:rPr lang="es-MX" dirty="0" smtClean="0">
                <a:latin typeface="+mj-lt"/>
              </a:rPr>
              <a:t>Proyectos de Desarrollo Regional</a:t>
            </a:r>
          </a:p>
          <a:p>
            <a:pPr marL="0" lvl="1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MX" dirty="0" smtClean="0">
              <a:solidFill>
                <a:schemeClr val="tx1"/>
              </a:solidFill>
              <a:latin typeface="+mj-lt"/>
            </a:endParaRPr>
          </a:p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dirty="0" smtClean="0">
                <a:solidFill>
                  <a:schemeClr val="tx1"/>
                </a:solidFill>
                <a:latin typeface="+mj-lt"/>
              </a:rPr>
              <a:t>FONDOS INDIRECTOS: Fondo Metropolitano; Fondo Regional; Fondo </a:t>
            </a:r>
            <a:r>
              <a:rPr lang="es-MX" dirty="0">
                <a:solidFill>
                  <a:schemeClr val="tx1"/>
                </a:solidFill>
                <a:latin typeface="+mj-lt"/>
              </a:rPr>
              <a:t>de Accesibilidad 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en el Transporte para </a:t>
            </a:r>
            <a:r>
              <a:rPr lang="es-MX" dirty="0">
                <a:solidFill>
                  <a:schemeClr val="tx1"/>
                </a:solidFill>
                <a:latin typeface="+mj-lt"/>
              </a:rPr>
              <a:t>personas con 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Discapacidad</a:t>
            </a:r>
          </a:p>
          <a:p>
            <a:pPr marL="285750" lvl="1" indent="-2857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s-MX" dirty="0">
              <a:solidFill>
                <a:schemeClr val="tx1"/>
              </a:solidFill>
              <a:latin typeface="+mj-lt"/>
            </a:endParaRPr>
          </a:p>
          <a:p>
            <a:pPr marL="0" lvl="1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b="1" dirty="0" smtClean="0">
                <a:latin typeface="+mj-lt"/>
              </a:rPr>
              <a:t>2.- PROGRAMAS </a:t>
            </a:r>
            <a:r>
              <a:rPr lang="es-MX" b="1" dirty="0">
                <a:latin typeface="+mj-lt"/>
              </a:rPr>
              <a:t>FEDERALES</a:t>
            </a:r>
          </a:p>
          <a:p>
            <a:pPr marL="0" lvl="1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MX" dirty="0" smtClean="0">
              <a:latin typeface="+mj-lt"/>
            </a:endParaRPr>
          </a:p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dirty="0" smtClean="0">
                <a:latin typeface="+mj-lt"/>
              </a:rPr>
              <a:t>Fondo de Infraestructura (SEDATU); APAZU Y PROMAGUA (</a:t>
            </a:r>
            <a:r>
              <a:rPr lang="es-MX" dirty="0">
                <a:latin typeface="+mj-lt"/>
              </a:rPr>
              <a:t>CONAGUA</a:t>
            </a:r>
            <a:r>
              <a:rPr lang="es-MX" dirty="0" smtClean="0">
                <a:latin typeface="+mj-lt"/>
              </a:rPr>
              <a:t>); PRODERMAGICO </a:t>
            </a:r>
            <a:r>
              <a:rPr lang="es-MX" dirty="0">
                <a:latin typeface="+mj-lt"/>
              </a:rPr>
              <a:t>(TURISMO) </a:t>
            </a:r>
            <a:endParaRPr lang="es-MX" b="1" dirty="0">
              <a:solidFill>
                <a:schemeClr val="accent2"/>
              </a:solidFill>
              <a:latin typeface="+mj-lt"/>
            </a:endParaRPr>
          </a:p>
          <a:p>
            <a:pPr marL="285750" lvl="1" indent="-2857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s-MX" dirty="0" smtClean="0">
              <a:solidFill>
                <a:schemeClr val="tx1"/>
              </a:solidFill>
              <a:latin typeface="+mj-lt"/>
            </a:endParaRPr>
          </a:p>
          <a:p>
            <a:pPr marL="0" lvl="1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b="1" dirty="0" smtClean="0">
                <a:solidFill>
                  <a:schemeClr val="tx1"/>
                </a:solidFill>
                <a:latin typeface="+mj-lt"/>
              </a:rPr>
              <a:t>3.- ESQUEMAS MIXTOS DE FINANCIAMIENTO</a:t>
            </a:r>
          </a:p>
          <a:p>
            <a:pPr marL="0" lvl="1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MX" dirty="0" smtClean="0">
              <a:latin typeface="+mj-lt"/>
            </a:endParaRPr>
          </a:p>
          <a:p>
            <a:pPr marL="0" lvl="1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dirty="0" smtClean="0">
                <a:latin typeface="+mj-lt"/>
              </a:rPr>
              <a:t>Proyectos de Asociación Público-privada</a:t>
            </a:r>
            <a:endParaRPr lang="es-MX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723675" y="1124744"/>
            <a:ext cx="7560840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Recursos Extraordinarios</a:t>
            </a:r>
            <a:endParaRPr lang="es-MX" sz="2000" b="1" dirty="0"/>
          </a:p>
        </p:txBody>
      </p:sp>
      <p:sp>
        <p:nvSpPr>
          <p:cNvPr id="5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0030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971600" y="1304764"/>
            <a:ext cx="3312368" cy="5148572"/>
            <a:chOff x="4139952" y="1412776"/>
            <a:chExt cx="2376264" cy="5148572"/>
          </a:xfrm>
        </p:grpSpPr>
        <p:sp>
          <p:nvSpPr>
            <p:cNvPr id="3" name="2 Rectángulo redondeado"/>
            <p:cNvSpPr/>
            <p:nvPr/>
          </p:nvSpPr>
          <p:spPr>
            <a:xfrm>
              <a:off x="4139952" y="1412776"/>
              <a:ext cx="2376264" cy="936104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itchFamily="34" charset="0"/>
                </a:rPr>
                <a:t>1</a:t>
              </a: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itchFamily="34" charset="0"/>
                </a:rPr>
                <a:t>) Recursos etiquetados en el  Presupuesto de Egresos</a:t>
              </a:r>
              <a:endParaRPr lang="es-MX" sz="2000" dirty="0">
                <a:latin typeface="+mj-lt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139952" y="2384884"/>
              <a:ext cx="2376264" cy="4176464"/>
            </a:xfrm>
            <a:prstGeom prst="rect">
              <a:avLst/>
            </a:prstGeom>
            <a:solidFill>
              <a:srgbClr val="DACDFB"/>
            </a:solidFill>
            <a:ln>
              <a:solidFill>
                <a:srgbClr val="DACDFB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t"/>
              <a:r>
                <a:rPr lang="es-MX" sz="2000" b="1" dirty="0">
                  <a:latin typeface="+mj-lt"/>
                </a:rPr>
                <a:t>Etiquetas </a:t>
              </a:r>
              <a:r>
                <a:rPr lang="es-MX" sz="2000" b="1" dirty="0" smtClean="0">
                  <a:latin typeface="+mj-lt"/>
                </a:rPr>
                <a:t>directas (Municipio)</a:t>
              </a:r>
              <a:endParaRPr lang="es-MX" sz="2000" b="1" dirty="0">
                <a:latin typeface="+mj-lt"/>
              </a:endParaRPr>
            </a:p>
            <a:p>
              <a:pPr marL="285750" indent="-285750" fontAlgn="t">
                <a:buFont typeface="Arial" panose="020B0604020202020204" pitchFamily="34" charset="0"/>
                <a:buChar char="•"/>
              </a:pPr>
              <a:r>
                <a:rPr lang="es-MX" sz="2000" dirty="0">
                  <a:latin typeface="+mj-lt"/>
                </a:rPr>
                <a:t>Cultura</a:t>
              </a:r>
            </a:p>
            <a:p>
              <a:pPr marL="285750" indent="-285750" fontAlgn="t">
                <a:buFont typeface="Arial" panose="020B0604020202020204" pitchFamily="34" charset="0"/>
                <a:buChar char="•"/>
              </a:pPr>
              <a:r>
                <a:rPr lang="es-MX" sz="2000" dirty="0">
                  <a:solidFill>
                    <a:schemeClr val="tx1"/>
                  </a:solidFill>
                  <a:latin typeface="+mj-lt"/>
                </a:rPr>
                <a:t>Deporte</a:t>
              </a:r>
            </a:p>
            <a:p>
              <a:pPr marL="285750" indent="-285750" fontAlgn="t">
                <a:buFont typeface="Arial" panose="020B0604020202020204" pitchFamily="34" charset="0"/>
                <a:buChar char="•"/>
              </a:pPr>
              <a:r>
                <a:rPr lang="es-MX" sz="2000" dirty="0" smtClean="0">
                  <a:solidFill>
                    <a:schemeClr val="tx1"/>
                  </a:solidFill>
                  <a:latin typeface="+mj-lt"/>
                </a:rPr>
                <a:t>Pavimentación</a:t>
              </a:r>
            </a:p>
            <a:p>
              <a:pPr marL="285750" indent="-285750" fontAlgn="t">
                <a:buFont typeface="Arial" panose="020B0604020202020204" pitchFamily="34" charset="0"/>
                <a:buChar char="•"/>
              </a:pPr>
              <a:r>
                <a:rPr lang="es-MX" sz="2000" dirty="0" smtClean="0">
                  <a:solidFill>
                    <a:schemeClr val="tx1"/>
                  </a:solidFill>
                  <a:latin typeface="+mj-lt"/>
                </a:rPr>
                <a:t>Luminarias</a:t>
              </a:r>
              <a:endParaRPr lang="es-MX" sz="2000" dirty="0">
                <a:solidFill>
                  <a:schemeClr val="tx1"/>
                </a:solidFill>
                <a:latin typeface="+mj-lt"/>
              </a:endParaRPr>
            </a:p>
            <a:p>
              <a:pPr fontAlgn="t"/>
              <a:endParaRPr lang="es-MX" sz="1000" b="1" dirty="0" smtClean="0">
                <a:latin typeface="+mj-lt"/>
              </a:endParaRPr>
            </a:p>
            <a:p>
              <a:pPr fontAlgn="t"/>
              <a:r>
                <a:rPr lang="es-MX" sz="2000" b="1" dirty="0" smtClean="0">
                  <a:latin typeface="+mj-lt"/>
                </a:rPr>
                <a:t>Recursos indirectos (A través del Gobierno del Estado)</a:t>
              </a:r>
            </a:p>
            <a:p>
              <a:pPr marL="95250" indent="-95250" algn="just">
                <a:buFont typeface="Arial" panose="020B0604020202020204" pitchFamily="34" charset="0"/>
                <a:buChar char="•"/>
              </a:pPr>
              <a:r>
                <a:rPr lang="es-MX" sz="2000" dirty="0" smtClean="0">
                  <a:latin typeface="+mj-lt"/>
                </a:rPr>
                <a:t>Infraestructura Carretera y pluvial</a:t>
              </a:r>
            </a:p>
            <a:p>
              <a:pPr marL="95250" indent="-95250" algn="just">
                <a:buFont typeface="Arial" panose="020B0604020202020204" pitchFamily="34" charset="0"/>
                <a:buChar char="•"/>
              </a:pPr>
              <a:r>
                <a:rPr lang="es-MX" sz="2000" dirty="0" smtClean="0">
                  <a:latin typeface="+mj-lt"/>
                </a:rPr>
                <a:t>Fondo Metropolitano</a:t>
              </a:r>
            </a:p>
            <a:p>
              <a:pPr marL="95250" indent="-95250" algn="just">
                <a:buFont typeface="Arial" panose="020B0604020202020204" pitchFamily="34" charset="0"/>
                <a:buChar char="•"/>
              </a:pPr>
              <a:r>
                <a:rPr lang="es-MX" sz="2000" dirty="0" smtClean="0">
                  <a:latin typeface="+mj-lt"/>
                </a:rPr>
                <a:t>Fondo Accesibilidad</a:t>
              </a:r>
            </a:p>
            <a:p>
              <a:pPr marL="95250" indent="-95250" algn="just">
                <a:buFont typeface="Arial" panose="020B0604020202020204" pitchFamily="34" charset="0"/>
                <a:buChar char="•"/>
              </a:pPr>
              <a:endParaRPr lang="es-MX" sz="2000" dirty="0">
                <a:latin typeface="+mj-lt"/>
              </a:endParaRPr>
            </a:p>
          </p:txBody>
        </p:sp>
      </p:grpSp>
      <p:sp>
        <p:nvSpPr>
          <p:cNvPr id="10" name="9 Rectángulo redondeado"/>
          <p:cNvSpPr/>
          <p:nvPr/>
        </p:nvSpPr>
        <p:spPr>
          <a:xfrm>
            <a:off x="4932040" y="1304764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2) Gestión ante Dependencias Federales</a:t>
            </a:r>
            <a:endParaRPr lang="es-MX" sz="2000" dirty="0">
              <a:latin typeface="+mj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932040" y="2276872"/>
            <a:ext cx="3168352" cy="4176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Proyectos estratégicos del Municipio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Donaciones y Donativos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Agua </a:t>
            </a:r>
            <a:r>
              <a:rPr lang="es-ES" sz="2000" dirty="0">
                <a:latin typeface="+mj-lt"/>
                <a:cs typeface="Arial" pitchFamily="34" charset="0"/>
              </a:rPr>
              <a:t>potable</a:t>
            </a:r>
            <a:endParaRPr lang="es-MX" sz="2000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  <a:cs typeface="Arial" pitchFamily="34" charset="0"/>
              </a:rPr>
              <a:t>Drenaje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  <a:cs typeface="Arial" pitchFamily="34" charset="0"/>
              </a:rPr>
              <a:t>Canalizaciones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  <a:cs typeface="Arial" pitchFamily="34" charset="0"/>
              </a:rPr>
              <a:t>Alumbrado Público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  <a:cs typeface="Arial" pitchFamily="34" charset="0"/>
              </a:rPr>
              <a:t>Rehabilitación de E</a:t>
            </a:r>
            <a:r>
              <a:rPr lang="es-ES" sz="2000" dirty="0" smtClean="0">
                <a:latin typeface="+mj-lt"/>
                <a:cs typeface="Arial" pitchFamily="34" charset="0"/>
              </a:rPr>
              <a:t>scuelas y Centros de Salud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Plantas </a:t>
            </a:r>
            <a:r>
              <a:rPr lang="es-ES" sz="2000" dirty="0">
                <a:latin typeface="+mj-lt"/>
                <a:cs typeface="Arial" pitchFamily="34" charset="0"/>
              </a:rPr>
              <a:t>de tratamiento de aguas </a:t>
            </a:r>
            <a:r>
              <a:rPr lang="es-ES" sz="2000" dirty="0" smtClean="0">
                <a:latin typeface="+mj-lt"/>
                <a:cs typeface="Arial" pitchFamily="34" charset="0"/>
              </a:rPr>
              <a:t>residuales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  <a:cs typeface="Arial" pitchFamily="34" charset="0"/>
              </a:rPr>
              <a:t>Infraestructura Turística</a:t>
            </a:r>
            <a:endParaRPr lang="es-ES" sz="2000" dirty="0">
              <a:latin typeface="+mj-lt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29B-3D9A-4ADF-9F24-EB02BA5E10A6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13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07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Flecha circular"/>
          <p:cNvSpPr/>
          <p:nvPr/>
        </p:nvSpPr>
        <p:spPr>
          <a:xfrm rot="5400000">
            <a:off x="1763688" y="764704"/>
            <a:ext cx="6480721" cy="6048671"/>
          </a:xfrm>
          <a:prstGeom prst="circular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5 Flecha circular"/>
          <p:cNvSpPr/>
          <p:nvPr/>
        </p:nvSpPr>
        <p:spPr>
          <a:xfrm rot="16200000">
            <a:off x="683568" y="836711"/>
            <a:ext cx="6480721" cy="6048671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8" name="42 Diagrama"/>
          <p:cNvGraphicFramePr/>
          <p:nvPr>
            <p:extLst>
              <p:ext uri="{D42A27DB-BD31-4B8C-83A1-F6EECF244321}">
                <p14:modId xmlns:p14="http://schemas.microsoft.com/office/powerpoint/2010/main" val="465928899"/>
              </p:ext>
            </p:extLst>
          </p:nvPr>
        </p:nvGraphicFramePr>
        <p:xfrm>
          <a:off x="755576" y="980728"/>
          <a:ext cx="751249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2 CuadroTexto"/>
          <p:cNvSpPr txBox="1"/>
          <p:nvPr/>
        </p:nvSpPr>
        <p:spPr>
          <a:xfrm>
            <a:off x="3563888" y="2888357"/>
            <a:ext cx="1800200" cy="18928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MX" sz="1300" dirty="0" smtClean="0">
                <a:solidFill>
                  <a:prstClr val="black"/>
                </a:solidFill>
              </a:rPr>
              <a:t>Una vez que se logran etiquetar los recursos en el PEF, Los Municipios deberán llevar a cabo las actividades para lograr la ministración de los recursos a las finanzas del municipio.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10" name="10 Rectángulo"/>
          <p:cNvSpPr/>
          <p:nvPr/>
        </p:nvSpPr>
        <p:spPr>
          <a:xfrm>
            <a:off x="7551864" y="5403410"/>
            <a:ext cx="147316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4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SEGUNDA Etapa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 sz="1000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9BBB59">
                  <a:lumMod val="50000"/>
                </a:srgbClr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4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BAJAR RECURSOS ETIQUETADOS EN EL PEF 2017</a:t>
            </a:r>
            <a:endParaRPr lang="es-ES" sz="1400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9BBB59">
                  <a:lumMod val="50000"/>
                </a:srgbClr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25822" y="1252791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MX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2016</a:t>
            </a:r>
            <a:endParaRPr lang="es-MX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14 CuadroTexto"/>
          <p:cNvSpPr txBox="1"/>
          <p:nvPr/>
        </p:nvSpPr>
        <p:spPr>
          <a:xfrm>
            <a:off x="7928404" y="478118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MX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2017</a:t>
            </a:r>
            <a:endParaRPr lang="es-MX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3 Rectángulo"/>
          <p:cNvSpPr/>
          <p:nvPr/>
        </p:nvSpPr>
        <p:spPr>
          <a:xfrm>
            <a:off x="0" y="1795978"/>
            <a:ext cx="15841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4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504D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PRIMERA Etapa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ES" sz="1000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504D">
                  <a:lumMod val="75000"/>
                </a:srgbClr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4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504D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Etiquetado de Recursos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4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504D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en el PEF 2017</a:t>
            </a:r>
            <a:endParaRPr lang="es-ES" sz="1400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504D">
                  <a:lumMod val="75000"/>
                </a:srgbClr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11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  <p:sp>
        <p:nvSpPr>
          <p:cNvPr id="15" name="1 CuadroTexto"/>
          <p:cNvSpPr txBox="1"/>
          <p:nvPr/>
        </p:nvSpPr>
        <p:spPr>
          <a:xfrm>
            <a:off x="5999615" y="349205"/>
            <a:ext cx="2782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latin typeface="+mj-lt"/>
              </a:rPr>
              <a:t>1.- Recursos Etiquetados en PEF</a:t>
            </a:r>
            <a:endParaRPr lang="es-MX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31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 de flecha"/>
          <p:cNvCxnSpPr/>
          <p:nvPr/>
        </p:nvCxnSpPr>
        <p:spPr>
          <a:xfrm>
            <a:off x="1331640" y="3932620"/>
            <a:ext cx="0" cy="10838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9" name="4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32388"/>
              </p:ext>
            </p:extLst>
          </p:nvPr>
        </p:nvGraphicFramePr>
        <p:xfrm>
          <a:off x="467545" y="2780492"/>
          <a:ext cx="8154158" cy="10996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316"/>
                <a:gridCol w="731210"/>
                <a:gridCol w="731210"/>
                <a:gridCol w="731210"/>
                <a:gridCol w="731210"/>
                <a:gridCol w="731210"/>
                <a:gridCol w="731210"/>
                <a:gridCol w="731210"/>
                <a:gridCol w="711245"/>
                <a:gridCol w="734920"/>
                <a:gridCol w="925207"/>
              </a:tblGrid>
              <a:tr h="215738"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318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MES</a:t>
                      </a:r>
                      <a:endParaRPr lang="es-MX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300" b="1" dirty="0" smtClean="0"/>
                        <a:t>SEPTIEMBRE</a:t>
                      </a:r>
                      <a:endParaRPr lang="es-MX" sz="13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300" b="1" dirty="0" smtClean="0"/>
                        <a:t>OCTUBRE</a:t>
                      </a:r>
                      <a:endParaRPr lang="es-MX" sz="1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300" b="1" dirty="0" smtClean="0"/>
                        <a:t>NOV</a:t>
                      </a:r>
                      <a:endParaRPr lang="es-MX" sz="13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SEMANA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MX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7F6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MX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7F6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MX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7F6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MX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7F6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340868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s-MX" sz="12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s-MX" sz="12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49 CuadroTexto"/>
          <p:cNvSpPr txBox="1"/>
          <p:nvPr/>
        </p:nvSpPr>
        <p:spPr>
          <a:xfrm>
            <a:off x="581127" y="1553456"/>
            <a:ext cx="1022429" cy="57708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Definición de Cartera de Proyectos</a:t>
            </a:r>
            <a:endParaRPr lang="es-MX" sz="1050" b="1" dirty="0"/>
          </a:p>
        </p:txBody>
      </p:sp>
      <p:sp>
        <p:nvSpPr>
          <p:cNvPr id="53" name="52 Rectángulo"/>
          <p:cNvSpPr/>
          <p:nvPr/>
        </p:nvSpPr>
        <p:spPr>
          <a:xfrm>
            <a:off x="4139952" y="1731149"/>
            <a:ext cx="2520280" cy="2539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050" b="1" dirty="0"/>
              <a:t>Reuniones con Diputados </a:t>
            </a:r>
            <a:r>
              <a:rPr lang="es-MX" sz="1050" b="1" dirty="0" smtClean="0"/>
              <a:t> Aliados</a:t>
            </a:r>
            <a:endParaRPr lang="es-MX" sz="1050" b="1" dirty="0"/>
          </a:p>
        </p:txBody>
      </p:sp>
      <p:sp>
        <p:nvSpPr>
          <p:cNvPr id="54" name="53 Cerrar llave"/>
          <p:cNvSpPr/>
          <p:nvPr/>
        </p:nvSpPr>
        <p:spPr>
          <a:xfrm rot="16200000">
            <a:off x="2392358" y="1984790"/>
            <a:ext cx="470848" cy="976539"/>
          </a:xfrm>
          <a:prstGeom prst="rightBrace">
            <a:avLst>
              <a:gd name="adj1" fmla="val 8333"/>
              <a:gd name="adj2" fmla="val 41430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63 CuadroTexto"/>
          <p:cNvSpPr txBox="1"/>
          <p:nvPr/>
        </p:nvSpPr>
        <p:spPr>
          <a:xfrm>
            <a:off x="2212728" y="6015335"/>
            <a:ext cx="774571" cy="2616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s-ES" sz="1100" b="1" dirty="0" smtClean="0"/>
              <a:t>Municipio</a:t>
            </a:r>
            <a:endParaRPr lang="es-MX" sz="1100" b="1" dirty="0"/>
          </a:p>
        </p:txBody>
      </p:sp>
      <p:sp>
        <p:nvSpPr>
          <p:cNvPr id="65" name="64 CuadroTexto"/>
          <p:cNvSpPr txBox="1"/>
          <p:nvPr/>
        </p:nvSpPr>
        <p:spPr>
          <a:xfrm>
            <a:off x="1475131" y="6263734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 smtClean="0"/>
              <a:t>Consultoría GEP</a:t>
            </a:r>
            <a:endParaRPr lang="es-MX" sz="1100" b="1" dirty="0"/>
          </a:p>
        </p:txBody>
      </p:sp>
      <p:sp>
        <p:nvSpPr>
          <p:cNvPr id="66" name="65 Rectángulo"/>
          <p:cNvSpPr/>
          <p:nvPr/>
        </p:nvSpPr>
        <p:spPr>
          <a:xfrm>
            <a:off x="2987299" y="6081390"/>
            <a:ext cx="864621" cy="1308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66 Rectángulo"/>
          <p:cNvSpPr/>
          <p:nvPr/>
        </p:nvSpPr>
        <p:spPr>
          <a:xfrm>
            <a:off x="2987299" y="6316578"/>
            <a:ext cx="864094" cy="1308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dk1"/>
              </a:solidFill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611560" y="5085184"/>
            <a:ext cx="1356559" cy="7848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900" b="1" dirty="0" smtClean="0">
                <a:solidFill>
                  <a:schemeClr val="accent2">
                    <a:lumMod val="50000"/>
                  </a:schemeClr>
                </a:solidFill>
              </a:rPr>
              <a:t>PRESIDENTE ENTREGA PROYECTO DE PEF 2017 EN CÁMARA DE DIPUTADOS</a:t>
            </a:r>
            <a:endParaRPr lang="es-MX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7596336" y="5374957"/>
            <a:ext cx="1296144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900" b="1" dirty="0" smtClean="0">
                <a:solidFill>
                  <a:schemeClr val="accent2">
                    <a:lumMod val="50000"/>
                  </a:schemeClr>
                </a:solidFill>
              </a:rPr>
              <a:t>APROBACIÓN PRESUPUESTO DE EGRESOS DE LA FEDERACIÓN</a:t>
            </a:r>
          </a:p>
        </p:txBody>
      </p:sp>
      <p:sp>
        <p:nvSpPr>
          <p:cNvPr id="57" name="56 Cerrar llave"/>
          <p:cNvSpPr/>
          <p:nvPr/>
        </p:nvSpPr>
        <p:spPr>
          <a:xfrm rot="16200000">
            <a:off x="4872327" y="632544"/>
            <a:ext cx="457634" cy="3694246"/>
          </a:xfrm>
          <a:prstGeom prst="rightBrace">
            <a:avLst>
              <a:gd name="adj1" fmla="val 8333"/>
              <a:gd name="adj2" fmla="val 48306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8686800" y="3959338"/>
            <a:ext cx="0" cy="13436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1995500" y="1716922"/>
            <a:ext cx="1136340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Preparación de Proyectos</a:t>
            </a:r>
            <a:endParaRPr lang="es-MX" sz="1050" b="1" dirty="0"/>
          </a:p>
        </p:txBody>
      </p:sp>
      <p:cxnSp>
        <p:nvCxnSpPr>
          <p:cNvPr id="60" name="59 Conector recto de flecha"/>
          <p:cNvCxnSpPr/>
          <p:nvPr/>
        </p:nvCxnSpPr>
        <p:spPr>
          <a:xfrm flipV="1">
            <a:off x="1187624" y="2194050"/>
            <a:ext cx="0" cy="51443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3635896" y="4508684"/>
            <a:ext cx="139780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000" dirty="0" smtClean="0"/>
              <a:t>Entrega de  Proyectos  a Comisiones</a:t>
            </a:r>
            <a:endParaRPr lang="es-MX" sz="1000" dirty="0"/>
          </a:p>
        </p:txBody>
      </p:sp>
      <p:sp>
        <p:nvSpPr>
          <p:cNvPr id="31" name="30 Cerrar llave"/>
          <p:cNvSpPr/>
          <p:nvPr/>
        </p:nvSpPr>
        <p:spPr>
          <a:xfrm rot="5400000">
            <a:off x="4206836" y="3171414"/>
            <a:ext cx="405765" cy="1980746"/>
          </a:xfrm>
          <a:prstGeom prst="rightBrace">
            <a:avLst>
              <a:gd name="adj1" fmla="val 0"/>
              <a:gd name="adj2" fmla="val 53901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2351708" y="4484005"/>
            <a:ext cx="848655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000" dirty="0" smtClean="0"/>
              <a:t>Concertar Reuniones</a:t>
            </a:r>
            <a:endParaRPr lang="es-MX" sz="1000" dirty="0"/>
          </a:p>
        </p:txBody>
      </p:sp>
      <p:sp>
        <p:nvSpPr>
          <p:cNvPr id="33" name="32 Rectángulo"/>
          <p:cNvSpPr/>
          <p:nvPr/>
        </p:nvSpPr>
        <p:spPr>
          <a:xfrm>
            <a:off x="7753132" y="4484005"/>
            <a:ext cx="737335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900" dirty="0" smtClean="0"/>
              <a:t>Entrega de Informe de Resultados</a:t>
            </a:r>
            <a:endParaRPr lang="es-MX" sz="900" dirty="0"/>
          </a:p>
        </p:txBody>
      </p:sp>
      <p:sp>
        <p:nvSpPr>
          <p:cNvPr id="36" name="35 Rectángulo"/>
          <p:cNvSpPr/>
          <p:nvPr/>
        </p:nvSpPr>
        <p:spPr>
          <a:xfrm>
            <a:off x="5652120" y="4508684"/>
            <a:ext cx="1567380" cy="600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100" dirty="0" smtClean="0"/>
              <a:t>Seguimiento en Comisiones y con Diputados</a:t>
            </a:r>
            <a:endParaRPr lang="es-MX" sz="1100" dirty="0"/>
          </a:p>
        </p:txBody>
      </p:sp>
      <p:sp>
        <p:nvSpPr>
          <p:cNvPr id="39" name="38 Cerrar llave"/>
          <p:cNvSpPr/>
          <p:nvPr/>
        </p:nvSpPr>
        <p:spPr>
          <a:xfrm rot="5400000">
            <a:off x="2554976" y="3665628"/>
            <a:ext cx="405766" cy="992324"/>
          </a:xfrm>
          <a:prstGeom prst="righ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Cerrar llave"/>
          <p:cNvSpPr/>
          <p:nvPr/>
        </p:nvSpPr>
        <p:spPr>
          <a:xfrm rot="5400000">
            <a:off x="7933295" y="3837967"/>
            <a:ext cx="406202" cy="648072"/>
          </a:xfrm>
          <a:prstGeom prst="righ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7" name="Picture 2" descr="http://www.e-compostela.gob.mx/noticias/ago09/imagenes/alert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373216"/>
            <a:ext cx="504056" cy="504056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4986794" y="5369441"/>
            <a:ext cx="1097374" cy="507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900" b="1" dirty="0" smtClean="0">
                <a:solidFill>
                  <a:schemeClr val="accent2">
                    <a:lumMod val="50000"/>
                  </a:schemeClr>
                </a:solidFill>
              </a:rPr>
              <a:t>FECHA LIMITE PARA ENTREGA DE PROYECTOS</a:t>
            </a:r>
            <a:endParaRPr lang="es-MX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1" name="40 Conector recto"/>
          <p:cNvCxnSpPr/>
          <p:nvPr/>
        </p:nvCxnSpPr>
        <p:spPr>
          <a:xfrm>
            <a:off x="5542448" y="3933056"/>
            <a:ext cx="0" cy="1343174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64 CuadroTexto"/>
          <p:cNvSpPr txBox="1"/>
          <p:nvPr/>
        </p:nvSpPr>
        <p:spPr>
          <a:xfrm>
            <a:off x="395536" y="26364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2016</a:t>
            </a:r>
            <a:endParaRPr lang="es-MX" b="1" dirty="0"/>
          </a:p>
        </p:txBody>
      </p:sp>
      <p:sp>
        <p:nvSpPr>
          <p:cNvPr id="34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  <p:sp>
        <p:nvSpPr>
          <p:cNvPr id="42" name="41 Cerrar llave"/>
          <p:cNvSpPr/>
          <p:nvPr/>
        </p:nvSpPr>
        <p:spPr>
          <a:xfrm rot="5400000">
            <a:off x="6439611" y="3171848"/>
            <a:ext cx="405765" cy="1980746"/>
          </a:xfrm>
          <a:prstGeom prst="rightBrace">
            <a:avLst>
              <a:gd name="adj1" fmla="val 0"/>
              <a:gd name="adj2" fmla="val 53901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1 CuadroTexto"/>
          <p:cNvSpPr txBox="1"/>
          <p:nvPr/>
        </p:nvSpPr>
        <p:spPr>
          <a:xfrm>
            <a:off x="594943" y="908720"/>
            <a:ext cx="5361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+mj-lt"/>
              </a:rPr>
              <a:t>1.- Recursos Etiquetados en PEF</a:t>
            </a:r>
            <a:endParaRPr lang="es-MX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83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CuadroTexto"/>
          <p:cNvSpPr txBox="1"/>
          <p:nvPr/>
        </p:nvSpPr>
        <p:spPr>
          <a:xfrm>
            <a:off x="594943" y="908720"/>
            <a:ext cx="5361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+mj-lt"/>
              </a:rPr>
              <a:t>1.- Recursos Etiquetados en PEF</a:t>
            </a:r>
            <a:endParaRPr lang="es-MX" sz="2400" b="1" dirty="0">
              <a:latin typeface="+mj-lt"/>
            </a:endParaRPr>
          </a:p>
        </p:txBody>
      </p:sp>
      <p:sp>
        <p:nvSpPr>
          <p:cNvPr id="18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73690"/>
              </p:ext>
            </p:extLst>
          </p:nvPr>
        </p:nvGraphicFramePr>
        <p:xfrm>
          <a:off x="899592" y="1628800"/>
          <a:ext cx="764319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731"/>
                <a:gridCol w="2547731"/>
                <a:gridCol w="2547731"/>
              </a:tblGrid>
              <a:tr h="978495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+mj-lt"/>
                        </a:rPr>
                        <a:t>Donativos Cultura</a:t>
                      </a:r>
                      <a:endParaRPr lang="es-MX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+mj-lt"/>
                        </a:rPr>
                        <a:t>Desarrollo Regional</a:t>
                      </a:r>
                      <a:endParaRPr lang="es-MX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+mj-lt"/>
                        </a:rPr>
                        <a:t>Fortalecimiento a la Infraestructura  Municipal</a:t>
                      </a:r>
                      <a:endParaRPr lang="es-MX" sz="2000" dirty="0">
                        <a:latin typeface="+mj-lt"/>
                      </a:endParaRPr>
                    </a:p>
                  </a:txBody>
                  <a:tcPr/>
                </a:tc>
              </a:tr>
              <a:tr h="539099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dirty="0" smtClean="0">
                          <a:latin typeface="+mj-lt"/>
                          <a:ea typeface="+mn-ea"/>
                          <a:cs typeface="+mn-cs"/>
                        </a:rPr>
                        <a:t>Infraestructura cultural</a:t>
                      </a:r>
                      <a:r>
                        <a:rPr lang="es-MX" sz="2000" b="0" baseline="0" dirty="0" smtClean="0"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000" b="0" dirty="0" smtClean="0">
                          <a:latin typeface="+mj-lt"/>
                          <a:ea typeface="+mn-ea"/>
                          <a:cs typeface="+mn-cs"/>
                        </a:rPr>
                        <a:t>(Bibliotecas, Auditorios y Casas de Cultura)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dirty="0" smtClean="0">
                          <a:latin typeface="+mj-lt"/>
                          <a:ea typeface="+mn-ea"/>
                          <a:cs typeface="+mn-cs"/>
                        </a:rPr>
                        <a:t>Exposiciones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dirty="0" smtClean="0">
                          <a:latin typeface="+mj-lt"/>
                          <a:ea typeface="+mn-ea"/>
                          <a:cs typeface="+mn-cs"/>
                        </a:rPr>
                        <a:t>Eventos culturales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dirty="0" smtClean="0">
                          <a:latin typeface="+mj-lt"/>
                          <a:ea typeface="+mn-ea"/>
                          <a:cs typeface="+mn-cs"/>
                        </a:rPr>
                        <a:t>Ferias de libro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b="0" dirty="0" smtClean="0">
                          <a:latin typeface="+mj-lt"/>
                          <a:ea typeface="+mn-ea"/>
                          <a:cs typeface="+mn-cs"/>
                        </a:rPr>
                        <a:t>Programas culturales</a:t>
                      </a:r>
                    </a:p>
                    <a:p>
                      <a:endParaRPr lang="es-MX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Pavimentación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Alumbrado Público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Espacios educativos, artísticos y culturales.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Espacios deportivos</a:t>
                      </a:r>
                    </a:p>
                    <a:p>
                      <a:endParaRPr lang="es-MX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Infraestructura Social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Pavimentación e Infraestructura de Vialidad Vehicular y Peatonal.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Infraestructura Gubernamental.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2000" dirty="0" smtClean="0">
                          <a:latin typeface="+mj-lt"/>
                        </a:rPr>
                        <a:t>Regional y Municipal.</a:t>
                      </a:r>
                    </a:p>
                    <a:p>
                      <a:endParaRPr lang="es-MX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9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46324" y="5848276"/>
            <a:ext cx="8229600" cy="9361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>
              <a:solidFill>
                <a:srgbClr val="1F497D"/>
              </a:solidFill>
            </a:endParaRPr>
          </a:p>
        </p:txBody>
      </p:sp>
      <p:graphicFrame>
        <p:nvGraphicFramePr>
          <p:cNvPr id="13" name="12 Diagrama"/>
          <p:cNvGraphicFramePr/>
          <p:nvPr>
            <p:extLst/>
          </p:nvPr>
        </p:nvGraphicFramePr>
        <p:xfrm>
          <a:off x="6588224" y="1880828"/>
          <a:ext cx="2232248" cy="450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13 Diagrama"/>
          <p:cNvGraphicFramePr/>
          <p:nvPr>
            <p:extLst/>
          </p:nvPr>
        </p:nvGraphicFramePr>
        <p:xfrm>
          <a:off x="539552" y="3177014"/>
          <a:ext cx="2088232" cy="1764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1" name="20 Flecha izquierda, derecha y arriba"/>
          <p:cNvSpPr/>
          <p:nvPr/>
        </p:nvSpPr>
        <p:spPr>
          <a:xfrm>
            <a:off x="2807804" y="3299969"/>
            <a:ext cx="948283" cy="690110"/>
          </a:xfrm>
          <a:prstGeom prst="leftRightUp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MX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23528" y="2165955"/>
            <a:ext cx="5760640" cy="83099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MX" sz="1600" b="1" kern="0" dirty="0" smtClean="0">
                <a:solidFill>
                  <a:prstClr val="white"/>
                </a:solidFill>
                <a:latin typeface="Calibri"/>
              </a:rPr>
              <a:t>Objetivo.- Impulsa </a:t>
            </a:r>
            <a:r>
              <a:rPr lang="es-MX" sz="1600" b="1" kern="0" dirty="0">
                <a:solidFill>
                  <a:prstClr val="white"/>
                </a:solidFill>
                <a:latin typeface="Calibri"/>
              </a:rPr>
              <a:t>acciones para el mejoramiento e incremento</a:t>
            </a:r>
          </a:p>
          <a:p>
            <a:pPr algn="just">
              <a:defRPr/>
            </a:pPr>
            <a:r>
              <a:rPr lang="es-MX" sz="1600" b="1" kern="0" dirty="0">
                <a:solidFill>
                  <a:prstClr val="white"/>
                </a:solidFill>
                <a:latin typeface="Calibri"/>
              </a:rPr>
              <a:t>de los servicios de agua potable, alcantarillado </a:t>
            </a:r>
            <a:r>
              <a:rPr lang="es-MX" sz="1600" b="1" kern="0" dirty="0" smtClean="0">
                <a:solidFill>
                  <a:prstClr val="white"/>
                </a:solidFill>
                <a:latin typeface="Calibri"/>
              </a:rPr>
              <a:t>y saneamiento </a:t>
            </a:r>
            <a:r>
              <a:rPr lang="es-MX" sz="1600" b="1" kern="0" dirty="0">
                <a:solidFill>
                  <a:prstClr val="white"/>
                </a:solidFill>
                <a:latin typeface="Calibri"/>
              </a:rPr>
              <a:t>en zonas urbanas del país</a:t>
            </a:r>
            <a:r>
              <a:rPr lang="es-MX" sz="1600" b="1" kern="0" dirty="0" smtClean="0">
                <a:solidFill>
                  <a:prstClr val="white"/>
                </a:solidFill>
                <a:latin typeface="Calibri"/>
              </a:rPr>
              <a:t>.</a:t>
            </a:r>
            <a:endParaRPr lang="es-MX" sz="1600" kern="0" dirty="0" smtClean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9" name="8 Diagrama"/>
          <p:cNvGraphicFramePr/>
          <p:nvPr>
            <p:extLst/>
          </p:nvPr>
        </p:nvGraphicFramePr>
        <p:xfrm>
          <a:off x="3995936" y="3284984"/>
          <a:ext cx="1944216" cy="18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323528" y="1448780"/>
            <a:ext cx="6141640" cy="64788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>
                <a:solidFill>
                  <a:srgbClr val="1F497D"/>
                </a:solidFill>
              </a:rPr>
              <a:t>Programa de Agua Potable Alcantarillado y Saneamiento en Zonas Urbanas (</a:t>
            </a:r>
            <a:r>
              <a:rPr lang="es-MX" sz="1800" dirty="0" smtClean="0">
                <a:solidFill>
                  <a:srgbClr val="1F497D"/>
                </a:solidFill>
              </a:rPr>
              <a:t>APAZU</a:t>
            </a:r>
            <a:r>
              <a:rPr lang="es-MX" sz="1800" dirty="0">
                <a:solidFill>
                  <a:srgbClr val="1F497D"/>
                </a:solidFill>
              </a:rPr>
              <a:t>)</a:t>
            </a:r>
            <a:endParaRPr lang="es-MX" sz="1800" dirty="0"/>
          </a:p>
        </p:txBody>
      </p:sp>
      <p:sp>
        <p:nvSpPr>
          <p:cNvPr id="2" name="Llamada ovalada 1"/>
          <p:cNvSpPr/>
          <p:nvPr/>
        </p:nvSpPr>
        <p:spPr>
          <a:xfrm>
            <a:off x="6660232" y="296652"/>
            <a:ext cx="2232248" cy="1152128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rgbClr val="FFFF00"/>
                </a:solidFill>
              </a:rPr>
              <a:t>AROFIS </a:t>
            </a:r>
          </a:p>
          <a:p>
            <a:pPr algn="ctr"/>
            <a:r>
              <a:rPr lang="es-MX" sz="1200" b="1" dirty="0" smtClean="0">
                <a:solidFill>
                  <a:srgbClr val="FFFF00"/>
                </a:solidFill>
              </a:rPr>
              <a:t>164 PROGRAMAS FEDERALES</a:t>
            </a:r>
            <a:endParaRPr lang="es-MX" sz="1200" b="1" dirty="0">
              <a:solidFill>
                <a:srgbClr val="FFFF00"/>
              </a:solidFill>
            </a:endParaRPr>
          </a:p>
        </p:txBody>
      </p:sp>
      <p:sp>
        <p:nvSpPr>
          <p:cNvPr id="12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  <p:sp>
        <p:nvSpPr>
          <p:cNvPr id="15" name="1 CuadroTexto"/>
          <p:cNvSpPr txBox="1"/>
          <p:nvPr/>
        </p:nvSpPr>
        <p:spPr>
          <a:xfrm>
            <a:off x="594943" y="908720"/>
            <a:ext cx="5361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+mj-lt"/>
              </a:rPr>
              <a:t>2</a:t>
            </a:r>
            <a:r>
              <a:rPr lang="es-MX" sz="2400" b="1" dirty="0" smtClean="0">
                <a:latin typeface="+mj-lt"/>
              </a:rPr>
              <a:t>.- Programas Federales</a:t>
            </a:r>
            <a:endParaRPr lang="es-MX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78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46324" y="5848276"/>
            <a:ext cx="8229600" cy="9361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>
              <a:solidFill>
                <a:srgbClr val="1F497D"/>
              </a:solidFill>
            </a:endParaRPr>
          </a:p>
        </p:txBody>
      </p:sp>
      <p:grpSp>
        <p:nvGrpSpPr>
          <p:cNvPr id="5" name="Diagram group"/>
          <p:cNvGrpSpPr/>
          <p:nvPr/>
        </p:nvGrpSpPr>
        <p:grpSpPr>
          <a:xfrm>
            <a:off x="395536" y="1772816"/>
            <a:ext cx="8395502" cy="1440160"/>
            <a:chOff x="5677" y="0"/>
            <a:chExt cx="8395502" cy="86409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6" name="Grupo 5"/>
            <p:cNvGrpSpPr/>
            <p:nvPr/>
          </p:nvGrpSpPr>
          <p:grpSpPr>
            <a:xfrm>
              <a:off x="5677" y="0"/>
              <a:ext cx="8395502" cy="864096"/>
              <a:chOff x="5677" y="0"/>
              <a:chExt cx="8395502" cy="864096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" name="Rectángulo redondeado 6"/>
              <p:cNvSpPr/>
              <p:nvPr/>
            </p:nvSpPr>
            <p:spPr>
              <a:xfrm>
                <a:off x="5677" y="0"/>
                <a:ext cx="8395502" cy="864096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</p:sp>
          <p:sp>
            <p:nvSpPr>
              <p:cNvPr id="8" name="Rectángulo 7"/>
              <p:cNvSpPr/>
              <p:nvPr/>
            </p:nvSpPr>
            <p:spPr>
              <a:xfrm>
                <a:off x="30986" y="25309"/>
                <a:ext cx="8344884" cy="813478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algn="just"/>
                <a:r>
                  <a:rPr lang="es-MX" sz="1600" b="1" kern="1200" dirty="0" smtClean="0"/>
                  <a:t>Asociación Público Privada</a:t>
                </a:r>
                <a:r>
                  <a:rPr lang="es-MX" sz="1600" b="0" kern="1200" dirty="0" smtClean="0"/>
                  <a:t>.- </a:t>
                </a:r>
                <a:r>
                  <a:rPr lang="es-MX" sz="1600" dirty="0"/>
                  <a:t>Los proyectos de APP son aquellos que se </a:t>
                </a:r>
                <a:r>
                  <a:rPr lang="es-MX" sz="1600" dirty="0" smtClean="0"/>
                  <a:t>realizan </a:t>
                </a:r>
                <a:r>
                  <a:rPr lang="es-MX" sz="1600" dirty="0"/>
                  <a:t>con cualquier esquema para establecer una relación contractual de largo plazo, entre instancias del sector público y del sector privado, para la prestación de servicios al sector público, mayoristas, intermedios o al usuario final y en los que se utilice infraestructura provista total o parcialmente por el sector privado con objetivos que aumenten el bienestar social y los niveles de inversión en el País. </a:t>
                </a:r>
                <a:endParaRPr lang="es-MX" sz="1600" b="0" kern="1200" dirty="0"/>
              </a:p>
            </p:txBody>
          </p:sp>
        </p:grpSp>
      </p:grpSp>
      <p:graphicFrame>
        <p:nvGraphicFramePr>
          <p:cNvPr id="9" name="6 Tabla"/>
          <p:cNvGraphicFramePr>
            <a:graphicFrameLocks noGrp="1"/>
          </p:cNvGraphicFramePr>
          <p:nvPr>
            <p:extLst/>
          </p:nvPr>
        </p:nvGraphicFramePr>
        <p:xfrm>
          <a:off x="755576" y="3441583"/>
          <a:ext cx="3528391" cy="279572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528391"/>
              </a:tblGrid>
              <a:tr h="418289"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VENTAJAS PARA LOS MUNICIPIOS</a:t>
                      </a:r>
                      <a:endParaRPr lang="es-MX" sz="1500" dirty="0"/>
                    </a:p>
                  </a:txBody>
                  <a:tcPr anchor="ctr"/>
                </a:tc>
              </a:tr>
              <a:tr h="23180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MX" sz="1500" kern="1200" dirty="0" smtClean="0">
                          <a:effectLst/>
                        </a:rPr>
                        <a:t>• Estos proyectos tienen un alto impacto social.</a:t>
                      </a:r>
                      <a:r>
                        <a:rPr lang="es-MX" sz="1500" kern="1200" baseline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MX" sz="1500" kern="1200" dirty="0" smtClean="0">
                          <a:effectLst/>
                        </a:rPr>
                        <a:t>• No se genera deuda adicional, lo que permitirá mantener la flexibilidad presupuestal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MX" sz="1500" kern="1200" dirty="0" smtClean="0">
                          <a:effectLst/>
                        </a:rPr>
                        <a:t>• Garantiza que el Proyecto</a:t>
                      </a:r>
                      <a:r>
                        <a:rPr lang="es-MX" sz="1500" kern="1200" baseline="0" dirty="0" smtClean="0">
                          <a:effectLst/>
                        </a:rPr>
                        <a:t> </a:t>
                      </a:r>
                      <a:r>
                        <a:rPr lang="es-MX" sz="1500" kern="1200" dirty="0" smtClean="0">
                          <a:effectLst/>
                        </a:rPr>
                        <a:t>se termine en tiempo y dentro de presupuesto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MX" sz="1500" kern="1200" dirty="0" smtClean="0">
                          <a:effectLst/>
                        </a:rPr>
                        <a:t>• Implica una derrama de inversión para el municipio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/>
          </p:nvPr>
        </p:nvGraphicFramePr>
        <p:xfrm>
          <a:off x="4716016" y="3429000"/>
          <a:ext cx="3610744" cy="318027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610744"/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/>
                        <a:t>CONSIDERACIONES IMPORTANTES</a:t>
                      </a:r>
                      <a:endParaRPr lang="es-MX" sz="1500" dirty="0"/>
                    </a:p>
                  </a:txBody>
                  <a:tcPr anchor="ctr"/>
                </a:tc>
              </a:tr>
              <a:tr h="1094521">
                <a:tc>
                  <a:txBody>
                    <a:bodyPr/>
                    <a:lstStyle/>
                    <a:p>
                      <a:pPr lvl="0" algn="just"/>
                      <a:r>
                        <a:rPr lang="es-MX" sz="1500" dirty="0" smtClean="0"/>
                        <a:t>ESTUDIOS PRELIMINARES DE FACTIBILIDAD DE LA APP</a:t>
                      </a:r>
                    </a:p>
                    <a:p>
                      <a:pPr lvl="0" algn="just"/>
                      <a:endParaRPr lang="es-MX" sz="1500" dirty="0" smtClean="0"/>
                    </a:p>
                    <a:p>
                      <a:pPr algn="just"/>
                      <a:r>
                        <a:rPr lang="es-MX" sz="1500" u="none" strike="noStrike" kern="1200" baseline="0" dirty="0" smtClean="0"/>
                        <a:t>Para determinar la factibilidad de participación del sector privado bajo el esquema APP es necesario llevar a cabo una investigación que considere:</a:t>
                      </a:r>
                    </a:p>
                    <a:p>
                      <a:endParaRPr lang="es-MX" sz="1500" u="none" strike="noStrike" kern="1200" baseline="0" dirty="0" smtClean="0"/>
                    </a:p>
                    <a:p>
                      <a:r>
                        <a:rPr lang="es-MX" sz="1500" u="none" strike="noStrike" kern="1200" baseline="0" dirty="0" smtClean="0"/>
                        <a:t>– El marco regulatorio jurídico en el Estado y Municipio;</a:t>
                      </a:r>
                    </a:p>
                    <a:p>
                      <a:r>
                        <a:rPr lang="es-MX" sz="1500" u="none" strike="noStrike" kern="1200" baseline="0" dirty="0" smtClean="0"/>
                        <a:t>– La naturaleza técnica del Proyecto; y</a:t>
                      </a:r>
                    </a:p>
                    <a:p>
                      <a:r>
                        <a:rPr lang="es-MX" sz="1500" u="none" strike="noStrike" kern="1200" baseline="0" dirty="0" smtClean="0"/>
                        <a:t>– La capacidad financiera del Municipio.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  <p:sp>
        <p:nvSpPr>
          <p:cNvPr id="15" name="1 CuadroTexto"/>
          <p:cNvSpPr txBox="1"/>
          <p:nvPr/>
        </p:nvSpPr>
        <p:spPr>
          <a:xfrm>
            <a:off x="594943" y="908720"/>
            <a:ext cx="5361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+mj-lt"/>
              </a:rPr>
              <a:t>3.- Esquemas Mixtos de financiamiento</a:t>
            </a:r>
            <a:endParaRPr lang="es-MX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7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3573016"/>
            <a:ext cx="7855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GESTIÓN DE RECURSOS </a:t>
            </a:r>
          </a:p>
          <a:p>
            <a:pPr lvl="0" algn="r"/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PARA </a:t>
            </a:r>
            <a:r>
              <a:rPr lang="es-MX" sz="32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UNICIPIOS 2016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46324" y="5848276"/>
            <a:ext cx="8229600" cy="9361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>
              <a:solidFill>
                <a:srgbClr val="1F497D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734888" y="1916832"/>
            <a:ext cx="8229600" cy="24059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1F497D"/>
                </a:solidFill>
              </a:rPr>
              <a:t>Asociaciones Público - Privadas</a:t>
            </a:r>
            <a:endParaRPr lang="es-MX" sz="24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36653"/>
              </p:ext>
            </p:extLst>
          </p:nvPr>
        </p:nvGraphicFramePr>
        <p:xfrm>
          <a:off x="981472" y="2415601"/>
          <a:ext cx="3096344" cy="2480416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3096344"/>
              </a:tblGrid>
              <a:tr h="481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ESTAPAS</a:t>
                      </a:r>
                      <a:r>
                        <a:rPr lang="es-MX" sz="1400" baseline="0" dirty="0" smtClean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GENERALES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1. DISEÑO DEL PROYECTO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81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2. AUTORIZACIÓN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3. LICITACIÓN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4. FALLO Y CONTRATACIÓN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5558532" y="2415601"/>
            <a:ext cx="2880320" cy="2232248"/>
          </a:xfrm>
          <a:prstGeom prst="rect">
            <a:avLst/>
          </a:prstGeom>
          <a:solidFill>
            <a:srgbClr val="FFFF99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 smtClean="0"/>
              <a:t>TIEMPO PARA LA ESTRUCTURACIÓN DEL PROYECTO</a:t>
            </a:r>
          </a:p>
          <a:p>
            <a:pPr algn="ctr"/>
            <a:endParaRPr lang="es-MX" sz="1600" dirty="0"/>
          </a:p>
          <a:p>
            <a:pPr algn="ctr"/>
            <a:r>
              <a:rPr lang="es-MX" sz="1600" dirty="0" smtClean="0"/>
              <a:t>El tiempo para desarrollar todo el proceso se estima en 12 meses aproximadamente.</a:t>
            </a:r>
            <a:endParaRPr lang="es-MX" sz="1600" dirty="0"/>
          </a:p>
        </p:txBody>
      </p:sp>
      <p:cxnSp>
        <p:nvCxnSpPr>
          <p:cNvPr id="15" name="Conector recto de flecha 14"/>
          <p:cNvCxnSpPr/>
          <p:nvPr/>
        </p:nvCxnSpPr>
        <p:spPr>
          <a:xfrm flipH="1">
            <a:off x="4572000" y="3531725"/>
            <a:ext cx="504056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1 CuadroTexto"/>
          <p:cNvSpPr txBox="1"/>
          <p:nvPr/>
        </p:nvSpPr>
        <p:spPr>
          <a:xfrm>
            <a:off x="594943" y="908720"/>
            <a:ext cx="5361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+mj-lt"/>
              </a:rPr>
              <a:t>3.- Esquemas Mixtos de financiamiento</a:t>
            </a:r>
            <a:endParaRPr lang="es-MX" sz="2400" b="1" dirty="0">
              <a:latin typeface="+mj-lt"/>
            </a:endParaRPr>
          </a:p>
        </p:txBody>
      </p:sp>
      <p:sp>
        <p:nvSpPr>
          <p:cNvPr id="9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III. Fuentes de Financiamiento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868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6D0C083-D8B8-4624-853A-315FEF8998A8}" type="slidenum">
              <a:rPr lang="es-MX" altLang="es-MX"/>
              <a:pPr>
                <a:defRPr/>
              </a:pPr>
              <a:t>21</a:t>
            </a:fld>
            <a:endParaRPr lang="es-MX" altLang="es-MX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168400" y="1982788"/>
            <a:ext cx="18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endParaRPr lang="es-ES" altLang="es-MX" sz="2000" b="0">
              <a:latin typeface="Arial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90550" y="1711898"/>
            <a:ext cx="8172450" cy="109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altLang="es-MX" dirty="0" smtClean="0">
                <a:latin typeface="+mj-lt"/>
                <a:ea typeface="Times New Roman" pitchFamily="18" charset="0"/>
                <a:cs typeface="Arial" charset="0"/>
              </a:rPr>
              <a:t>La Gestión de recursos extraordinarios dependerá del despliegue de una serie de actividades y recomendaciones integrados en una </a:t>
            </a:r>
            <a:r>
              <a:rPr lang="es-ES" altLang="es-MX" b="1" dirty="0" smtClean="0">
                <a:latin typeface="+mj-lt"/>
                <a:ea typeface="Times New Roman" pitchFamily="18" charset="0"/>
                <a:cs typeface="Arial" charset="0"/>
              </a:rPr>
              <a:t>Estrategia </a:t>
            </a:r>
            <a:r>
              <a:rPr lang="es-ES" altLang="es-MX" b="1" dirty="0">
                <a:latin typeface="+mj-lt"/>
                <a:ea typeface="Times New Roman" pitchFamily="18" charset="0"/>
                <a:cs typeface="Arial" charset="0"/>
              </a:rPr>
              <a:t>I</a:t>
            </a:r>
            <a:r>
              <a:rPr lang="es-ES" altLang="es-MX" b="1" dirty="0" smtClean="0">
                <a:latin typeface="+mj-lt"/>
                <a:ea typeface="Times New Roman" pitchFamily="18" charset="0"/>
                <a:cs typeface="Arial" charset="0"/>
              </a:rPr>
              <a:t>ntegral </a:t>
            </a:r>
            <a:r>
              <a:rPr lang="es-ES" altLang="es-MX" dirty="0" smtClean="0">
                <a:latin typeface="+mj-lt"/>
                <a:ea typeface="Times New Roman" pitchFamily="18" charset="0"/>
                <a:cs typeface="Arial" charset="0"/>
              </a:rPr>
              <a:t>para la </a:t>
            </a:r>
            <a:r>
              <a:rPr lang="es-ES_tradnl" altLang="es-MX" b="0" dirty="0" smtClean="0">
                <a:latin typeface="+mj-lt"/>
                <a:ea typeface="Times New Roman" pitchFamily="18" charset="0"/>
                <a:cs typeface="Arial" charset="0"/>
              </a:rPr>
              <a:t>captación </a:t>
            </a:r>
            <a:r>
              <a:rPr lang="es-ES_tradnl" altLang="es-MX" b="0" dirty="0">
                <a:latin typeface="+mj-lt"/>
                <a:ea typeface="Times New Roman" pitchFamily="18" charset="0"/>
                <a:cs typeface="Arial" charset="0"/>
              </a:rPr>
              <a:t>de recursos para todo tipo de proyectos de infraestructura </a:t>
            </a:r>
            <a:r>
              <a:rPr lang="es-ES_tradnl" altLang="es-MX" b="0" dirty="0" smtClean="0">
                <a:latin typeface="+mj-lt"/>
                <a:ea typeface="Times New Roman" pitchFamily="18" charset="0"/>
                <a:cs typeface="Arial" charset="0"/>
              </a:rPr>
              <a:t>municipal.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32760478"/>
              </p:ext>
            </p:extLst>
          </p:nvPr>
        </p:nvGraphicFramePr>
        <p:xfrm>
          <a:off x="2843808" y="2414835"/>
          <a:ext cx="6552728" cy="447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83568" y="3356992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altLang="es-MX" dirty="0">
                <a:latin typeface="+mj-lt"/>
                <a:ea typeface="Times New Roman" pitchFamily="18" charset="0"/>
                <a:cs typeface="Arial" charset="0"/>
              </a:rPr>
              <a:t>La Estrategia consiste en </a:t>
            </a:r>
            <a:r>
              <a:rPr lang="es-ES" altLang="es-MX" dirty="0">
                <a:latin typeface="+mj-lt"/>
                <a:ea typeface="Times New Roman" pitchFamily="18" charset="0"/>
                <a:cs typeface="Arial" charset="0"/>
              </a:rPr>
              <a:t> desarrollar cuatro procesos que les permitan a las autoridades locales en el desempeño eficaz de sus funciones y en la toma de decisiones, lograra resultados exitosos en la gestión de recursos.</a:t>
            </a:r>
            <a:endParaRPr lang="es-ES_tradnl" altLang="es-MX" dirty="0">
              <a:latin typeface="+mj-lt"/>
              <a:ea typeface="Times New Roman" pitchFamily="18" charset="0"/>
              <a:cs typeface="Arial" charset="0"/>
            </a:endParaRPr>
          </a:p>
          <a:p>
            <a:pPr algn="just"/>
            <a:endParaRPr lang="es-MX" dirty="0">
              <a:latin typeface="+mj-lt"/>
            </a:endParaRPr>
          </a:p>
        </p:txBody>
      </p:sp>
      <p:sp>
        <p:nvSpPr>
          <p:cNvPr id="10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IV. Cabildeo y Gestión de Recursos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4786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393195"/>
              </p:ext>
            </p:extLst>
          </p:nvPr>
        </p:nvGraphicFramePr>
        <p:xfrm>
          <a:off x="827584" y="1268760"/>
          <a:ext cx="77768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744963" y="263691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Oportunidades </a:t>
            </a:r>
          </a:p>
          <a:p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resupuestarias</a:t>
            </a:r>
            <a:endParaRPr lang="es-E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IV. Cabildeo y Gestión de Recursos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8218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6D0C083-D8B8-4624-853A-315FEF8998A8}" type="slidenum">
              <a:rPr lang="es-MX" altLang="es-MX"/>
              <a:pPr>
                <a:defRPr/>
              </a:pPr>
              <a:t>23</a:t>
            </a:fld>
            <a:endParaRPr lang="es-MX" altLang="es-MX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168400" y="1982788"/>
            <a:ext cx="18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endParaRPr lang="es-ES" altLang="es-MX" sz="2000" b="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95711" y="856337"/>
            <a:ext cx="4748218" cy="110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7800" indent="-177800" algn="ctr" eaLnBrk="1" hangingPunct="1">
              <a:lnSpc>
                <a:spcPct val="150000"/>
              </a:lnSpc>
              <a:spcBef>
                <a:spcPct val="20000"/>
              </a:spcBef>
            </a:pPr>
            <a:endParaRPr lang="es-MX" altLang="es-MX" sz="5400" b="1" dirty="0">
              <a:latin typeface="+mj-lt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6" y="65959"/>
            <a:ext cx="8064896" cy="770753"/>
          </a:xfrm>
        </p:spPr>
        <p:txBody>
          <a:bodyPr/>
          <a:lstStyle/>
          <a:p>
            <a:r>
              <a:rPr lang="es-ES" dirty="0" smtClean="0"/>
              <a:t>Contactos</a:t>
            </a:r>
            <a:endParaRPr lang="es-ES" dirty="0"/>
          </a:p>
        </p:txBody>
      </p:sp>
      <p:graphicFrame>
        <p:nvGraphicFramePr>
          <p:cNvPr id="9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14715"/>
              </p:ext>
            </p:extLst>
          </p:nvPr>
        </p:nvGraphicFramePr>
        <p:xfrm>
          <a:off x="971600" y="1540510"/>
          <a:ext cx="72008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00"/>
                <a:gridCol w="3600400"/>
              </a:tblGrid>
              <a:tr h="319706">
                <a:tc grid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ES" sz="1700" b="0" dirty="0" smtClean="0">
                        <a:solidFill>
                          <a:schemeClr val="tx1"/>
                        </a:solidFill>
                        <a:latin typeface="+mj-lt"/>
                        <a:hlinkClick r:id="rId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79231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s-E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Lic. Gustavo Almaraz Montaño 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s-ES" sz="1700" dirty="0" smtClean="0">
                          <a:latin typeface="+mj-lt"/>
                        </a:rPr>
                        <a:t>Socio</a:t>
                      </a:r>
                      <a:r>
                        <a:rPr lang="es-ES" sz="1700" baseline="0" dirty="0" smtClean="0">
                          <a:latin typeface="+mj-lt"/>
                        </a:rPr>
                        <a:t> Presidente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ES" sz="1700" b="0" dirty="0" smtClean="0">
                        <a:solidFill>
                          <a:schemeClr val="tx1"/>
                        </a:solidFill>
                        <a:latin typeface="+mj-lt"/>
                        <a:hlinkClick r:id="rId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s-ES" sz="17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s-E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Dra. María</a:t>
                      </a:r>
                      <a:r>
                        <a:rPr lang="es-ES" sz="17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 Teresa Gómez Mont</a:t>
                      </a:r>
                      <a:endParaRPr lang="es-ES" sz="17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s-ES" sz="1700" dirty="0" smtClean="0">
                          <a:latin typeface="+mj-lt"/>
                        </a:rPr>
                        <a:t>Socia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ES" sz="17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888007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s-ES" sz="1700" dirty="0" smtClean="0">
                        <a:latin typeface="+mj-lt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kumimoji="0" lang="es-ES" sz="17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Lic. Tania Velázquez Díaz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kumimoji="0" lang="es-ES" sz="17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Coordinadora del Área tvelazquez@gep.com.mx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kumimoji="0" lang="es-MX" sz="17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ES" sz="1700" b="0" dirty="0" smtClean="0">
                        <a:solidFill>
                          <a:schemeClr val="tx1"/>
                        </a:solidFill>
                        <a:latin typeface="+mj-lt"/>
                        <a:hlinkClick r:id="rId2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ES" sz="1700" b="0" dirty="0" smtClean="0">
                        <a:solidFill>
                          <a:schemeClr val="tx1"/>
                        </a:solidFill>
                        <a:latin typeface="+mj-lt"/>
                        <a:hlinkClick r:id="rId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s-ES" sz="1700" dirty="0" smtClean="0">
                        <a:latin typeface="+mj-lt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kumimoji="0" lang="es-ES" sz="17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Lic. Alejandro Cástulo Hernández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kumimoji="0" lang="es-ES" sz="17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Consultor Municipal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kumimoji="0" lang="es-ES" sz="17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alecastulo@gmail.com</a:t>
                      </a:r>
                      <a:endParaRPr kumimoji="0" lang="es-ES" sz="17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  <a:hlinkClick r:id="rId2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s-ES" sz="17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76055">
                <a:tc gridSpan="2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s-ES" sz="17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es-MX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Paseo de la Reforma 231 Piso 9, </a:t>
                      </a:r>
                    </a:p>
                    <a:p>
                      <a:pPr algn="ctr">
                        <a:defRPr/>
                      </a:pPr>
                      <a:r>
                        <a:rPr kumimoji="0" lang="es-MX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Col. Cuauhtémoc, Ciudad de México. </a:t>
                      </a:r>
                    </a:p>
                    <a:p>
                      <a:pPr algn="ctr">
                        <a:defRPr/>
                      </a:pPr>
                      <a:r>
                        <a:rPr kumimoji="0" lang="es-MX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Oficina (55) 52620292</a:t>
                      </a:r>
                    </a:p>
                    <a:p>
                      <a:pPr algn="ctr"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www.gep.com.mx </a:t>
                      </a:r>
                      <a:endParaRPr lang="es-ES" sz="1700" b="0" dirty="0" smtClean="0">
                        <a:solidFill>
                          <a:schemeClr val="tx1"/>
                        </a:solidFill>
                        <a:latin typeface="+mj-lt"/>
                        <a:hlinkClick r:id="rId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ES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es-MX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4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A6ECEC3-41A3-4B53-B124-D98D1B0D4735}" type="slidenum">
              <a:rPr lang="es-MX" altLang="es-MX"/>
              <a:pPr>
                <a:defRPr/>
              </a:pPr>
              <a:t>24</a:t>
            </a:fld>
            <a:endParaRPr lang="es-MX" altLang="es-MX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285984" y="2500306"/>
            <a:ext cx="4748218" cy="110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7800" indent="-177800"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MX" altLang="es-MX" sz="6000" b="1" spc="2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GRACIAS</a:t>
            </a:r>
            <a:endParaRPr lang="es-MX" altLang="es-MX" sz="6000" b="1" spc="2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85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132856"/>
            <a:ext cx="6840760" cy="3528392"/>
          </a:xfrm>
        </p:spPr>
        <p:txBody>
          <a:bodyPr>
            <a:noAutofit/>
          </a:bodyPr>
          <a:lstStyle/>
          <a:p>
            <a:pPr lvl="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s-MX" sz="2400" b="1" dirty="0" smtClean="0">
                <a:latin typeface="+mj-lt"/>
              </a:rPr>
              <a:t>I. La Hacienda Pública Municipal </a:t>
            </a:r>
          </a:p>
          <a:p>
            <a:pPr lvl="0">
              <a:spcBef>
                <a:spcPts val="400"/>
              </a:spcBef>
              <a:buFont typeface="Wingdings" panose="05000000000000000000" pitchFamily="2" charset="2"/>
              <a:buChar char="q"/>
            </a:pPr>
            <a:endParaRPr lang="es-MX" sz="2400" b="1" dirty="0" smtClean="0">
              <a:latin typeface="+mj-lt"/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s-MX" sz="2400" b="1" dirty="0" smtClean="0">
                <a:latin typeface="+mj-lt"/>
              </a:rPr>
              <a:t>II. Inversión Pública Municipal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q"/>
            </a:pPr>
            <a:endParaRPr lang="es-MX" sz="2400" b="1" dirty="0">
              <a:latin typeface="+mj-lt"/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s-MX" sz="2400" b="1" dirty="0" smtClean="0">
                <a:latin typeface="+mj-lt"/>
              </a:rPr>
              <a:t>III. Fuentes </a:t>
            </a:r>
            <a:r>
              <a:rPr lang="es-MX" sz="2400" b="1" dirty="0">
                <a:latin typeface="+mj-lt"/>
              </a:rPr>
              <a:t>de </a:t>
            </a:r>
            <a:r>
              <a:rPr lang="es-MX" sz="2400" b="1" dirty="0" smtClean="0">
                <a:latin typeface="+mj-lt"/>
              </a:rPr>
              <a:t>financiamiento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q"/>
            </a:pPr>
            <a:endParaRPr lang="es-MX" sz="2400" b="1" dirty="0">
              <a:latin typeface="+mj-lt"/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s-MX" sz="2400" b="1" dirty="0" smtClean="0">
                <a:latin typeface="+mj-lt"/>
              </a:rPr>
              <a:t>IV. Cabildeo y Gestión de Recursos</a:t>
            </a:r>
            <a:endParaRPr lang="es-MX" sz="2400" b="1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572487"/>
            <a:ext cx="741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s-MX" sz="2600" b="1" dirty="0" smtClean="0">
              <a:latin typeface="+mj-lt"/>
            </a:endParaRPr>
          </a:p>
          <a:p>
            <a:pPr lvl="0" algn="ctr"/>
            <a:r>
              <a:rPr lang="es-MX" sz="2800" b="1" dirty="0" smtClean="0">
                <a:latin typeface="+mj-lt"/>
              </a:rPr>
              <a:t>Gestión de Recursos para </a:t>
            </a:r>
            <a:r>
              <a:rPr lang="es-MX" sz="2800" b="1" dirty="0">
                <a:latin typeface="+mj-lt"/>
              </a:rPr>
              <a:t>Municipios</a:t>
            </a:r>
            <a:endParaRPr lang="es-MX" sz="2600" b="1" dirty="0">
              <a:latin typeface="+mj-lt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1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044881865"/>
              </p:ext>
            </p:extLst>
          </p:nvPr>
        </p:nvGraphicFramePr>
        <p:xfrm>
          <a:off x="457200" y="1757040"/>
          <a:ext cx="8448600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723675" y="1484784"/>
            <a:ext cx="7560840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Atención a Necesidades del Gobierno Local</a:t>
            </a:r>
            <a:endParaRPr lang="es-MX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220072" y="56519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/>
              <a:t>Pero, ¿Con que recursos? </a:t>
            </a:r>
            <a:endParaRPr lang="es-MX" b="1" dirty="0"/>
          </a:p>
        </p:txBody>
      </p:sp>
      <p:sp>
        <p:nvSpPr>
          <p:cNvPr id="6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I. </a:t>
            </a:r>
            <a:r>
              <a:rPr lang="es-MX" sz="2800" b="1" dirty="0"/>
              <a:t>La Hacienda Pública Municipal</a:t>
            </a:r>
          </a:p>
        </p:txBody>
      </p:sp>
    </p:spTree>
    <p:extLst>
      <p:ext uri="{BB962C8B-B14F-4D97-AF65-F5344CB8AC3E}">
        <p14:creationId xmlns:p14="http://schemas.microsoft.com/office/powerpoint/2010/main" val="1635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96882347"/>
              </p:ext>
            </p:extLst>
          </p:nvPr>
        </p:nvGraphicFramePr>
        <p:xfrm>
          <a:off x="2880320" y="1196752"/>
          <a:ext cx="64442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3 Grupo"/>
          <p:cNvGrpSpPr/>
          <p:nvPr/>
        </p:nvGrpSpPr>
        <p:grpSpPr>
          <a:xfrm>
            <a:off x="539552" y="2060848"/>
            <a:ext cx="2304256" cy="2880320"/>
            <a:chOff x="613" y="1903439"/>
            <a:chExt cx="3219095" cy="2538925"/>
          </a:xfrm>
        </p:grpSpPr>
        <p:sp>
          <p:nvSpPr>
            <p:cNvPr id="5" name="4 Rectángulo"/>
            <p:cNvSpPr/>
            <p:nvPr/>
          </p:nvSpPr>
          <p:spPr>
            <a:xfrm>
              <a:off x="613" y="1903439"/>
              <a:ext cx="3219095" cy="25389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302403" y="2030385"/>
              <a:ext cx="2615515" cy="1840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500" kern="1200" dirty="0" smtClean="0"/>
                <a:t>La Hacienda Pública Municipal es el conjunto de bienes patrimoniales y recursos financieros con que cuenta el H. Ayuntamiento, así como la distribución y aplicación mediante el gasto público, para el cumplimiento de sus fines.</a:t>
              </a:r>
              <a:endParaRPr lang="es-MX" sz="1500" kern="1200" dirty="0"/>
            </a:p>
          </p:txBody>
        </p:sp>
      </p:grpSp>
      <p:sp>
        <p:nvSpPr>
          <p:cNvPr id="9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/>
              <a:t>I</a:t>
            </a:r>
            <a:r>
              <a:rPr lang="es-MX" sz="2800" b="1" dirty="0" smtClean="0"/>
              <a:t>. </a:t>
            </a:r>
            <a:r>
              <a:rPr lang="es-MX" sz="2800" b="1" dirty="0"/>
              <a:t>La Hacienda Pública Municipal</a:t>
            </a:r>
          </a:p>
        </p:txBody>
      </p:sp>
    </p:spTree>
    <p:extLst>
      <p:ext uri="{BB962C8B-B14F-4D97-AF65-F5344CB8AC3E}">
        <p14:creationId xmlns:p14="http://schemas.microsoft.com/office/powerpoint/2010/main" val="7044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31060154"/>
              </p:ext>
            </p:extLst>
          </p:nvPr>
        </p:nvGraphicFramePr>
        <p:xfrm>
          <a:off x="899592" y="1412776"/>
          <a:ext cx="76328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I. </a:t>
            </a:r>
            <a:r>
              <a:rPr lang="es-MX" sz="2800" b="1" dirty="0"/>
              <a:t>La Hacienda Pública Municipal</a:t>
            </a:r>
          </a:p>
        </p:txBody>
      </p:sp>
    </p:spTree>
    <p:extLst>
      <p:ext uri="{BB962C8B-B14F-4D97-AF65-F5344CB8AC3E}">
        <p14:creationId xmlns:p14="http://schemas.microsoft.com/office/powerpoint/2010/main" val="7499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47590192"/>
              </p:ext>
            </p:extLst>
          </p:nvPr>
        </p:nvGraphicFramePr>
        <p:xfrm>
          <a:off x="304390" y="2348880"/>
          <a:ext cx="8804114" cy="3136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Flecha circular"/>
          <p:cNvSpPr/>
          <p:nvPr/>
        </p:nvSpPr>
        <p:spPr>
          <a:xfrm>
            <a:off x="1403648" y="2096852"/>
            <a:ext cx="1872208" cy="1764196"/>
          </a:xfrm>
          <a:prstGeom prst="circular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Flecha circular"/>
          <p:cNvSpPr/>
          <p:nvPr/>
        </p:nvSpPr>
        <p:spPr>
          <a:xfrm rot="10800000">
            <a:off x="3275856" y="3861048"/>
            <a:ext cx="1872208" cy="1764196"/>
          </a:xfrm>
          <a:prstGeom prst="circular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8 Flecha circular"/>
          <p:cNvSpPr/>
          <p:nvPr/>
        </p:nvSpPr>
        <p:spPr>
          <a:xfrm rot="10800000">
            <a:off x="5796137" y="3861048"/>
            <a:ext cx="1872208" cy="1764196"/>
          </a:xfrm>
          <a:prstGeom prst="circular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Flecha circular"/>
          <p:cNvSpPr/>
          <p:nvPr/>
        </p:nvSpPr>
        <p:spPr>
          <a:xfrm>
            <a:off x="3635896" y="2096852"/>
            <a:ext cx="1872208" cy="1764196"/>
          </a:xfrm>
          <a:prstGeom prst="circular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0 Flecha circular"/>
          <p:cNvSpPr/>
          <p:nvPr/>
        </p:nvSpPr>
        <p:spPr>
          <a:xfrm>
            <a:off x="5868144" y="2096852"/>
            <a:ext cx="1872208" cy="1764196"/>
          </a:xfrm>
          <a:prstGeom prst="circular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II. Inversión Pública </a:t>
            </a:r>
            <a:r>
              <a:rPr lang="es-MX" sz="2800" b="1" dirty="0"/>
              <a:t>Municipal</a:t>
            </a:r>
          </a:p>
        </p:txBody>
      </p:sp>
      <p:sp>
        <p:nvSpPr>
          <p:cNvPr id="15" name="2 Rectángulo"/>
          <p:cNvSpPr/>
          <p:nvPr/>
        </p:nvSpPr>
        <p:spPr>
          <a:xfrm>
            <a:off x="1299739" y="1484784"/>
            <a:ext cx="6440613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Proceso de Inversión Pública Municipal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5942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/>
          </p:nvPr>
        </p:nvGraphicFramePr>
        <p:xfrm>
          <a:off x="5364088" y="1620372"/>
          <a:ext cx="3096344" cy="403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27584" y="1467929"/>
            <a:ext cx="44028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Para que nos sirve la alineación de los Planes de Desarrollo:</a:t>
            </a:r>
          </a:p>
          <a:p>
            <a:endParaRPr lang="es-MX" sz="2000" dirty="0" smtClean="0"/>
          </a:p>
          <a:p>
            <a:r>
              <a:rPr lang="es-MX" dirty="0" smtClean="0"/>
              <a:t>a)Mayor impacto de las políticas públicas,</a:t>
            </a:r>
          </a:p>
          <a:p>
            <a:endParaRPr lang="es-MX" dirty="0"/>
          </a:p>
          <a:p>
            <a:r>
              <a:rPr lang="es-MX" dirty="0" smtClean="0"/>
              <a:t>b) Conjuntar  coherente y coordinadamente los esfuerzos entre los diferentes órdenes de gobierno,</a:t>
            </a:r>
          </a:p>
          <a:p>
            <a:endParaRPr lang="es-MX" dirty="0"/>
          </a:p>
          <a:p>
            <a:r>
              <a:rPr lang="es-MX" dirty="0"/>
              <a:t>b)Fortalecer la gestión </a:t>
            </a:r>
            <a:r>
              <a:rPr lang="es-MX" dirty="0" smtClean="0"/>
              <a:t>de los programas y recursos públicos,</a:t>
            </a:r>
          </a:p>
          <a:p>
            <a:endParaRPr lang="es-MX" dirty="0"/>
          </a:p>
          <a:p>
            <a:r>
              <a:rPr lang="es-MX" dirty="0" smtClean="0"/>
              <a:t>c) Acceder a recursos federales y estatales,</a:t>
            </a:r>
          </a:p>
          <a:p>
            <a:endParaRPr lang="es-MX" dirty="0"/>
          </a:p>
          <a:p>
            <a:r>
              <a:rPr lang="es-MX" dirty="0" smtClean="0"/>
              <a:t>d) Acceder a recursos internacionales.</a:t>
            </a:r>
          </a:p>
        </p:txBody>
      </p:sp>
      <p:sp>
        <p:nvSpPr>
          <p:cNvPr id="5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II. Inversión Pública </a:t>
            </a:r>
            <a:r>
              <a:rPr lang="es-MX" sz="2800" b="1" dirty="0"/>
              <a:t>Municipal</a:t>
            </a:r>
          </a:p>
        </p:txBody>
      </p:sp>
    </p:spTree>
    <p:extLst>
      <p:ext uri="{BB962C8B-B14F-4D97-AF65-F5344CB8AC3E}">
        <p14:creationId xmlns:p14="http://schemas.microsoft.com/office/powerpoint/2010/main" val="6619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19675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+mj-lt"/>
              </a:rPr>
              <a:t>Qué es un Proyecto.</a:t>
            </a:r>
            <a:endParaRPr lang="es-MX" sz="2800" b="1" dirty="0"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2084655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+mj-lt"/>
              </a:rPr>
              <a:t>Un proyecto es un conjunto de acciones planificadas y relacionadas entre sí, limitadas en tiempo y espacio, inscrito en un determinado medio ecológico, económico, sociológico, cultural y político, que utiliza recursos para resolver un problema concreto o bien para aprovechar una oportunidad de inversión</a:t>
            </a: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834183" y="3809788"/>
            <a:ext cx="7587629" cy="845116"/>
            <a:chOff x="331" y="1952"/>
            <a:chExt cx="4722" cy="1685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331" y="1952"/>
              <a:ext cx="4722" cy="746"/>
              <a:chOff x="331" y="1892"/>
              <a:chExt cx="4722" cy="746"/>
            </a:xfrm>
          </p:grpSpPr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673" y="1902"/>
                <a:ext cx="4380" cy="7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ES_tradnl" altLang="es-MX" dirty="0">
                    <a:latin typeface="+mj-lt"/>
                  </a:rPr>
                  <a:t>En llevar a cabo una </a:t>
                </a:r>
                <a:r>
                  <a:rPr lang="es-ES_tradnl" altLang="es-MX" b="1" dirty="0">
                    <a:latin typeface="+mj-lt"/>
                  </a:rPr>
                  <a:t>ACCION</a:t>
                </a:r>
              </a:p>
            </p:txBody>
          </p:sp>
          <p:grpSp>
            <p:nvGrpSpPr>
              <p:cNvPr id="18" name="Group 6"/>
              <p:cNvGrpSpPr>
                <a:grpSpLocks/>
              </p:cNvGrpSpPr>
              <p:nvPr/>
            </p:nvGrpSpPr>
            <p:grpSpPr bwMode="auto">
              <a:xfrm>
                <a:off x="331" y="1892"/>
                <a:ext cx="320" cy="470"/>
                <a:chOff x="91" y="1812"/>
                <a:chExt cx="320" cy="470"/>
              </a:xfrm>
            </p:grpSpPr>
            <p:sp>
              <p:nvSpPr>
                <p:cNvPr id="19" name="AutoShape 7"/>
                <p:cNvSpPr>
                  <a:spLocks noChangeArrowheads="1"/>
                </p:cNvSpPr>
                <p:nvPr/>
              </p:nvSpPr>
              <p:spPr bwMode="auto">
                <a:xfrm>
                  <a:off x="91" y="2038"/>
                  <a:ext cx="235" cy="244"/>
                </a:xfrm>
                <a:prstGeom prst="roundRect">
                  <a:avLst>
                    <a:gd name="adj" fmla="val 11944"/>
                  </a:avLst>
                </a:prstGeom>
                <a:noFill/>
                <a:ln w="12700">
                  <a:solidFill>
                    <a:srgbClr val="FC012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>
                    <a:latin typeface="+mj-lt"/>
                  </a:endParaRPr>
                </a:p>
              </p:txBody>
            </p:sp>
            <p:sp>
              <p:nvSpPr>
                <p:cNvPr id="20" name="Freeform 8"/>
                <p:cNvSpPr>
                  <a:spLocks/>
                </p:cNvSpPr>
                <p:nvPr/>
              </p:nvSpPr>
              <p:spPr bwMode="auto">
                <a:xfrm>
                  <a:off x="155" y="1812"/>
                  <a:ext cx="256" cy="409"/>
                </a:xfrm>
                <a:custGeom>
                  <a:avLst/>
                  <a:gdLst>
                    <a:gd name="T0" fmla="*/ 29 w 256"/>
                    <a:gd name="T1" fmla="*/ 190 h 409"/>
                    <a:gd name="T2" fmla="*/ 0 w 256"/>
                    <a:gd name="T3" fmla="*/ 301 h 409"/>
                    <a:gd name="T4" fmla="*/ 98 w 256"/>
                    <a:gd name="T5" fmla="*/ 408 h 409"/>
                    <a:gd name="T6" fmla="*/ 255 w 256"/>
                    <a:gd name="T7" fmla="*/ 47 h 409"/>
                    <a:gd name="T8" fmla="*/ 255 w 256"/>
                    <a:gd name="T9" fmla="*/ 0 h 409"/>
                    <a:gd name="T10" fmla="*/ 80 w 256"/>
                    <a:gd name="T11" fmla="*/ 304 h 409"/>
                    <a:gd name="T12" fmla="*/ 29 w 256"/>
                    <a:gd name="T13" fmla="*/ 190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409">
                      <a:moveTo>
                        <a:pt x="29" y="190"/>
                      </a:moveTo>
                      <a:lnTo>
                        <a:pt x="0" y="301"/>
                      </a:lnTo>
                      <a:lnTo>
                        <a:pt x="98" y="408"/>
                      </a:lnTo>
                      <a:lnTo>
                        <a:pt x="255" y="47"/>
                      </a:lnTo>
                      <a:lnTo>
                        <a:pt x="255" y="0"/>
                      </a:lnTo>
                      <a:lnTo>
                        <a:pt x="80" y="304"/>
                      </a:lnTo>
                      <a:lnTo>
                        <a:pt x="29" y="190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MX">
                    <a:latin typeface="+mj-lt"/>
                  </a:endParaRPr>
                </a:p>
              </p:txBody>
            </p:sp>
          </p:grpSp>
        </p:grp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60" y="2890"/>
              <a:ext cx="4673" cy="747"/>
              <a:chOff x="360" y="3034"/>
              <a:chExt cx="4673" cy="747"/>
            </a:xfrm>
          </p:grpSpPr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673" y="3045"/>
                <a:ext cx="4360" cy="7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ES_tradnl" altLang="es-MX" dirty="0">
                    <a:latin typeface="+mj-lt"/>
                  </a:rPr>
                  <a:t>Es un instrumento para </a:t>
                </a:r>
                <a:r>
                  <a:rPr lang="es-ES_tradnl" altLang="es-MX" b="1" dirty="0">
                    <a:latin typeface="+mj-lt"/>
                  </a:rPr>
                  <a:t>MODIFICAR</a:t>
                </a:r>
                <a:r>
                  <a:rPr lang="es-ES_tradnl" altLang="es-MX" dirty="0">
                    <a:latin typeface="+mj-lt"/>
                  </a:rPr>
                  <a:t> la realidad del </a:t>
                </a:r>
                <a:r>
                  <a:rPr lang="es-ES_tradnl" altLang="es-MX" dirty="0" smtClean="0">
                    <a:latin typeface="+mj-lt"/>
                  </a:rPr>
                  <a:t>momento</a:t>
                </a:r>
                <a:endParaRPr lang="es-ES_tradnl" altLang="es-MX" dirty="0">
                  <a:latin typeface="+mj-lt"/>
                </a:endParaRPr>
              </a:p>
            </p:txBody>
          </p:sp>
          <p:grpSp>
            <p:nvGrpSpPr>
              <p:cNvPr id="14" name="Group 11"/>
              <p:cNvGrpSpPr>
                <a:grpSpLocks/>
              </p:cNvGrpSpPr>
              <p:nvPr/>
            </p:nvGrpSpPr>
            <p:grpSpPr bwMode="auto">
              <a:xfrm>
                <a:off x="360" y="3034"/>
                <a:ext cx="320" cy="470"/>
                <a:chOff x="1987" y="3474"/>
                <a:chExt cx="320" cy="470"/>
              </a:xfrm>
            </p:grpSpPr>
            <p:sp>
              <p:nvSpPr>
                <p:cNvPr id="15" name="AutoShape 12"/>
                <p:cNvSpPr>
                  <a:spLocks noChangeArrowheads="1"/>
                </p:cNvSpPr>
                <p:nvPr/>
              </p:nvSpPr>
              <p:spPr bwMode="auto">
                <a:xfrm>
                  <a:off x="1987" y="3700"/>
                  <a:ext cx="235" cy="244"/>
                </a:xfrm>
                <a:prstGeom prst="roundRect">
                  <a:avLst>
                    <a:gd name="adj" fmla="val 11944"/>
                  </a:avLst>
                </a:prstGeom>
                <a:noFill/>
                <a:ln w="12700">
                  <a:solidFill>
                    <a:srgbClr val="FC012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>
                    <a:latin typeface="+mj-lt"/>
                  </a:endParaRPr>
                </a:p>
              </p:txBody>
            </p:sp>
            <p:sp>
              <p:nvSpPr>
                <p:cNvPr id="16" name="Freeform 13"/>
                <p:cNvSpPr>
                  <a:spLocks/>
                </p:cNvSpPr>
                <p:nvPr/>
              </p:nvSpPr>
              <p:spPr bwMode="auto">
                <a:xfrm>
                  <a:off x="2051" y="3474"/>
                  <a:ext cx="256" cy="409"/>
                </a:xfrm>
                <a:custGeom>
                  <a:avLst/>
                  <a:gdLst>
                    <a:gd name="T0" fmla="*/ 29 w 256"/>
                    <a:gd name="T1" fmla="*/ 190 h 409"/>
                    <a:gd name="T2" fmla="*/ 0 w 256"/>
                    <a:gd name="T3" fmla="*/ 301 h 409"/>
                    <a:gd name="T4" fmla="*/ 98 w 256"/>
                    <a:gd name="T5" fmla="*/ 408 h 409"/>
                    <a:gd name="T6" fmla="*/ 255 w 256"/>
                    <a:gd name="T7" fmla="*/ 47 h 409"/>
                    <a:gd name="T8" fmla="*/ 255 w 256"/>
                    <a:gd name="T9" fmla="*/ 0 h 409"/>
                    <a:gd name="T10" fmla="*/ 80 w 256"/>
                    <a:gd name="T11" fmla="*/ 304 h 409"/>
                    <a:gd name="T12" fmla="*/ 29 w 256"/>
                    <a:gd name="T13" fmla="*/ 190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409">
                      <a:moveTo>
                        <a:pt x="29" y="190"/>
                      </a:moveTo>
                      <a:lnTo>
                        <a:pt x="0" y="301"/>
                      </a:lnTo>
                      <a:lnTo>
                        <a:pt x="98" y="408"/>
                      </a:lnTo>
                      <a:lnTo>
                        <a:pt x="255" y="47"/>
                      </a:lnTo>
                      <a:lnTo>
                        <a:pt x="255" y="0"/>
                      </a:lnTo>
                      <a:lnTo>
                        <a:pt x="80" y="304"/>
                      </a:lnTo>
                      <a:lnTo>
                        <a:pt x="29" y="190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MX">
                    <a:latin typeface="+mj-lt"/>
                  </a:endParaRPr>
                </a:p>
              </p:txBody>
            </p:sp>
          </p:grpSp>
        </p:grpSp>
      </p:grp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827584" y="4734485"/>
            <a:ext cx="7595663" cy="1286803"/>
            <a:chOff x="331" y="1859"/>
            <a:chExt cx="4727" cy="1882"/>
          </a:xfrm>
        </p:grpSpPr>
        <p:grpSp>
          <p:nvGrpSpPr>
            <p:cNvPr id="22" name="Group 16"/>
            <p:cNvGrpSpPr>
              <a:grpSpLocks/>
            </p:cNvGrpSpPr>
            <p:nvPr/>
          </p:nvGrpSpPr>
          <p:grpSpPr bwMode="auto">
            <a:xfrm>
              <a:off x="331" y="1859"/>
              <a:ext cx="4727" cy="945"/>
              <a:chOff x="331" y="1799"/>
              <a:chExt cx="4727" cy="945"/>
            </a:xfrm>
          </p:grpSpPr>
          <p:sp>
            <p:nvSpPr>
              <p:cNvPr id="28" name="Text Box 17"/>
              <p:cNvSpPr txBox="1">
                <a:spLocks noChangeArrowheads="1"/>
              </p:cNvSpPr>
              <p:nvPr/>
            </p:nvSpPr>
            <p:spPr bwMode="auto">
              <a:xfrm>
                <a:off x="678" y="1799"/>
                <a:ext cx="4380" cy="9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ES_tradnl" altLang="es-MX" dirty="0">
                    <a:latin typeface="+mj-lt"/>
                  </a:rPr>
                  <a:t>Es un conjunto de </a:t>
                </a:r>
                <a:r>
                  <a:rPr lang="es-ES_tradnl" altLang="es-MX" b="1" dirty="0">
                    <a:latin typeface="+mj-lt"/>
                  </a:rPr>
                  <a:t>MEDIOS</a:t>
                </a:r>
                <a:r>
                  <a:rPr lang="es-ES_tradnl" altLang="es-MX" dirty="0">
                    <a:latin typeface="+mj-lt"/>
                  </a:rPr>
                  <a:t> movilizados en forma </a:t>
                </a:r>
                <a:r>
                  <a:rPr lang="es-ES_tradnl" altLang="es-MX" b="1" dirty="0">
                    <a:latin typeface="+mj-lt"/>
                  </a:rPr>
                  <a:t>COORDINADA</a:t>
                </a:r>
                <a:r>
                  <a:rPr lang="es-ES_tradnl" altLang="es-MX" dirty="0">
                    <a:latin typeface="+mj-lt"/>
                  </a:rPr>
                  <a:t> para alcanzar </a:t>
                </a:r>
                <a:r>
                  <a:rPr lang="es-ES_tradnl" altLang="es-MX" b="1" dirty="0">
                    <a:latin typeface="+mj-lt"/>
                  </a:rPr>
                  <a:t>OBJETIVOS</a:t>
                </a:r>
                <a:r>
                  <a:rPr lang="es-ES_tradnl" altLang="es-MX" dirty="0">
                    <a:latin typeface="+mj-lt"/>
                  </a:rPr>
                  <a:t> determinados previamente</a:t>
                </a:r>
              </a:p>
            </p:txBody>
          </p:sp>
          <p:grpSp>
            <p:nvGrpSpPr>
              <p:cNvPr id="29" name="Group 18"/>
              <p:cNvGrpSpPr>
                <a:grpSpLocks/>
              </p:cNvGrpSpPr>
              <p:nvPr/>
            </p:nvGrpSpPr>
            <p:grpSpPr bwMode="auto">
              <a:xfrm>
                <a:off x="331" y="1892"/>
                <a:ext cx="320" cy="470"/>
                <a:chOff x="91" y="1812"/>
                <a:chExt cx="320" cy="470"/>
              </a:xfrm>
            </p:grpSpPr>
            <p:sp>
              <p:nvSpPr>
                <p:cNvPr id="30" name="AutoShape 19"/>
                <p:cNvSpPr>
                  <a:spLocks noChangeArrowheads="1"/>
                </p:cNvSpPr>
                <p:nvPr/>
              </p:nvSpPr>
              <p:spPr bwMode="auto">
                <a:xfrm>
                  <a:off x="91" y="2038"/>
                  <a:ext cx="235" cy="244"/>
                </a:xfrm>
                <a:prstGeom prst="roundRect">
                  <a:avLst>
                    <a:gd name="adj" fmla="val 11944"/>
                  </a:avLst>
                </a:prstGeom>
                <a:noFill/>
                <a:ln w="12700">
                  <a:solidFill>
                    <a:srgbClr val="FC012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>
                    <a:latin typeface="+mj-lt"/>
                  </a:endParaRPr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155" y="1812"/>
                  <a:ext cx="256" cy="409"/>
                </a:xfrm>
                <a:custGeom>
                  <a:avLst/>
                  <a:gdLst>
                    <a:gd name="T0" fmla="*/ 29 w 256"/>
                    <a:gd name="T1" fmla="*/ 190 h 409"/>
                    <a:gd name="T2" fmla="*/ 0 w 256"/>
                    <a:gd name="T3" fmla="*/ 301 h 409"/>
                    <a:gd name="T4" fmla="*/ 98 w 256"/>
                    <a:gd name="T5" fmla="*/ 408 h 409"/>
                    <a:gd name="T6" fmla="*/ 255 w 256"/>
                    <a:gd name="T7" fmla="*/ 47 h 409"/>
                    <a:gd name="T8" fmla="*/ 255 w 256"/>
                    <a:gd name="T9" fmla="*/ 0 h 409"/>
                    <a:gd name="T10" fmla="*/ 80 w 256"/>
                    <a:gd name="T11" fmla="*/ 304 h 409"/>
                    <a:gd name="T12" fmla="*/ 29 w 256"/>
                    <a:gd name="T13" fmla="*/ 190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409">
                      <a:moveTo>
                        <a:pt x="29" y="190"/>
                      </a:moveTo>
                      <a:lnTo>
                        <a:pt x="0" y="301"/>
                      </a:lnTo>
                      <a:lnTo>
                        <a:pt x="98" y="408"/>
                      </a:lnTo>
                      <a:lnTo>
                        <a:pt x="255" y="47"/>
                      </a:lnTo>
                      <a:lnTo>
                        <a:pt x="255" y="0"/>
                      </a:lnTo>
                      <a:lnTo>
                        <a:pt x="80" y="304"/>
                      </a:lnTo>
                      <a:lnTo>
                        <a:pt x="29" y="190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MX">
                    <a:latin typeface="+mj-lt"/>
                  </a:endParaRPr>
                </a:p>
              </p:txBody>
            </p:sp>
          </p:grpSp>
        </p:grp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360" y="2796"/>
              <a:ext cx="4678" cy="945"/>
              <a:chOff x="360" y="2940"/>
              <a:chExt cx="4678" cy="945"/>
            </a:xfrm>
          </p:grpSpPr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678" y="2940"/>
                <a:ext cx="4360" cy="9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ES_tradnl" altLang="es-MX" dirty="0">
                    <a:latin typeface="+mj-lt"/>
                  </a:rPr>
                  <a:t>Un proyecto es un instrumento de </a:t>
                </a:r>
                <a:r>
                  <a:rPr lang="es-ES_tradnl" altLang="es-MX" b="1" dirty="0">
                    <a:latin typeface="+mj-lt"/>
                  </a:rPr>
                  <a:t>ANTICIPACION</a:t>
                </a:r>
                <a:r>
                  <a:rPr lang="es-ES_tradnl" altLang="es-MX" dirty="0">
                    <a:latin typeface="+mj-lt"/>
                  </a:rPr>
                  <a:t> y de </a:t>
                </a:r>
                <a:r>
                  <a:rPr lang="es-ES_tradnl" altLang="es-MX" b="1" dirty="0">
                    <a:latin typeface="+mj-lt"/>
                  </a:rPr>
                  <a:t>ORIENTACION </a:t>
                </a:r>
                <a:r>
                  <a:rPr lang="es-ES_tradnl" altLang="es-MX" dirty="0">
                    <a:latin typeface="+mj-lt"/>
                  </a:rPr>
                  <a:t> de la acción</a:t>
                </a:r>
              </a:p>
            </p:txBody>
          </p:sp>
          <p:grpSp>
            <p:nvGrpSpPr>
              <p:cNvPr id="25" name="Group 23"/>
              <p:cNvGrpSpPr>
                <a:grpSpLocks/>
              </p:cNvGrpSpPr>
              <p:nvPr/>
            </p:nvGrpSpPr>
            <p:grpSpPr bwMode="auto">
              <a:xfrm>
                <a:off x="360" y="3034"/>
                <a:ext cx="320" cy="470"/>
                <a:chOff x="1987" y="3474"/>
                <a:chExt cx="320" cy="470"/>
              </a:xfrm>
            </p:grpSpPr>
            <p:sp>
              <p:nvSpPr>
                <p:cNvPr id="26" name="AutoShape 24"/>
                <p:cNvSpPr>
                  <a:spLocks noChangeArrowheads="1"/>
                </p:cNvSpPr>
                <p:nvPr/>
              </p:nvSpPr>
              <p:spPr bwMode="auto">
                <a:xfrm>
                  <a:off x="1987" y="3700"/>
                  <a:ext cx="235" cy="244"/>
                </a:xfrm>
                <a:prstGeom prst="roundRect">
                  <a:avLst>
                    <a:gd name="adj" fmla="val 11944"/>
                  </a:avLst>
                </a:prstGeom>
                <a:noFill/>
                <a:ln w="12700">
                  <a:solidFill>
                    <a:srgbClr val="FC012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>
                    <a:latin typeface="+mj-lt"/>
                  </a:endParaRPr>
                </a:p>
              </p:txBody>
            </p:sp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2051" y="3474"/>
                  <a:ext cx="256" cy="409"/>
                </a:xfrm>
                <a:custGeom>
                  <a:avLst/>
                  <a:gdLst>
                    <a:gd name="T0" fmla="*/ 29 w 256"/>
                    <a:gd name="T1" fmla="*/ 190 h 409"/>
                    <a:gd name="T2" fmla="*/ 0 w 256"/>
                    <a:gd name="T3" fmla="*/ 301 h 409"/>
                    <a:gd name="T4" fmla="*/ 98 w 256"/>
                    <a:gd name="T5" fmla="*/ 408 h 409"/>
                    <a:gd name="T6" fmla="*/ 255 w 256"/>
                    <a:gd name="T7" fmla="*/ 47 h 409"/>
                    <a:gd name="T8" fmla="*/ 255 w 256"/>
                    <a:gd name="T9" fmla="*/ 0 h 409"/>
                    <a:gd name="T10" fmla="*/ 80 w 256"/>
                    <a:gd name="T11" fmla="*/ 304 h 409"/>
                    <a:gd name="T12" fmla="*/ 29 w 256"/>
                    <a:gd name="T13" fmla="*/ 190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409">
                      <a:moveTo>
                        <a:pt x="29" y="190"/>
                      </a:moveTo>
                      <a:lnTo>
                        <a:pt x="0" y="301"/>
                      </a:lnTo>
                      <a:lnTo>
                        <a:pt x="98" y="408"/>
                      </a:lnTo>
                      <a:lnTo>
                        <a:pt x="255" y="47"/>
                      </a:lnTo>
                      <a:lnTo>
                        <a:pt x="255" y="0"/>
                      </a:lnTo>
                      <a:lnTo>
                        <a:pt x="80" y="304"/>
                      </a:lnTo>
                      <a:lnTo>
                        <a:pt x="29" y="190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MX">
                    <a:latin typeface="+mj-lt"/>
                  </a:endParaRPr>
                </a:p>
              </p:txBody>
            </p:sp>
          </p:grpSp>
        </p:grpSp>
      </p:grpSp>
      <p:sp>
        <p:nvSpPr>
          <p:cNvPr id="33" name="5 Título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2800" b="1" dirty="0" smtClean="0"/>
              <a:t>II. Inversión Pública </a:t>
            </a:r>
            <a:r>
              <a:rPr lang="es-MX" sz="2800" b="1" dirty="0"/>
              <a:t>Municipal</a:t>
            </a:r>
          </a:p>
        </p:txBody>
      </p:sp>
    </p:spTree>
    <p:extLst>
      <p:ext uri="{BB962C8B-B14F-4D97-AF65-F5344CB8AC3E}">
        <p14:creationId xmlns:p14="http://schemas.microsoft.com/office/powerpoint/2010/main" val="2027224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2541</TotalTime>
  <Words>1688</Words>
  <Application>Microsoft Office PowerPoint</Application>
  <PresentationFormat>Presentación en pantalla (4:3)</PresentationFormat>
  <Paragraphs>330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Contactos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</dc:title>
  <dc:creator>TANIA</dc:creator>
  <cp:lastModifiedBy>Equip4</cp:lastModifiedBy>
  <cp:revision>170</cp:revision>
  <dcterms:created xsi:type="dcterms:W3CDTF">2010-05-10T04:25:37Z</dcterms:created>
  <dcterms:modified xsi:type="dcterms:W3CDTF">2016-08-23T19:09:59Z</dcterms:modified>
</cp:coreProperties>
</file>